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ns Extra Bold" charset="1" panose="020B0906030804020204"/>
      <p:regular r:id="rId17"/>
    </p:embeddedFont>
    <p:embeddedFont>
      <p:font typeface="Holiday" charset="1" panose="00000000000000000000"/>
      <p:regular r:id="rId18"/>
    </p:embeddedFont>
    <p:embeddedFont>
      <p:font typeface="Open Sans" charset="1" panose="020B0606030504020204"/>
      <p:regular r:id="rId19"/>
    </p:embeddedFont>
    <p:embeddedFont>
      <p:font typeface="Open Sans Bold" charset="1" panose="020B0806030504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18.png" Type="http://schemas.openxmlformats.org/officeDocument/2006/relationships/image"/><Relationship Id="rId4" Target="../media/image3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3.jpeg" Type="http://schemas.openxmlformats.org/officeDocument/2006/relationships/image"/><Relationship Id="rId4" Target="../media/image34.jpeg" Type="http://schemas.openxmlformats.org/officeDocument/2006/relationships/image"/><Relationship Id="rId5" Target="../media/image35.jpeg" Type="http://schemas.openxmlformats.org/officeDocument/2006/relationships/image"/><Relationship Id="rId6" Target="../media/image3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0" y="1133800"/>
            <a:ext cx="17634648" cy="2370537"/>
          </a:xfrm>
          <a:prstGeom prst="rect">
            <a:avLst/>
          </a:prstGeom>
        </p:spPr>
        <p:txBody>
          <a:bodyPr anchor="t" rtlCol="false" tIns="0" lIns="0" bIns="0" rIns="0">
            <a:spAutoFit/>
          </a:bodyPr>
          <a:lstStyle/>
          <a:p>
            <a:pPr algn="ctr">
              <a:lnSpc>
                <a:spcPts val="17296"/>
              </a:lnSpc>
            </a:pPr>
            <a:r>
              <a:rPr lang="en-US" sz="19218">
                <a:solidFill>
                  <a:srgbClr val="FFFFFF"/>
                </a:solidFill>
                <a:latin typeface="Open Sans Extra Bold"/>
              </a:rPr>
              <a:t>GREENIFY</a:t>
            </a:r>
          </a:p>
        </p:txBody>
      </p:sp>
      <p:sp>
        <p:nvSpPr>
          <p:cNvPr name="TextBox 4" id="4"/>
          <p:cNvSpPr txBox="true"/>
          <p:nvPr/>
        </p:nvSpPr>
        <p:spPr>
          <a:xfrm rot="0">
            <a:off x="1062848" y="3487901"/>
            <a:ext cx="16162303" cy="1655599"/>
          </a:xfrm>
          <a:prstGeom prst="rect">
            <a:avLst/>
          </a:prstGeom>
        </p:spPr>
        <p:txBody>
          <a:bodyPr anchor="t" rtlCol="false" tIns="0" lIns="0" bIns="0" rIns="0">
            <a:spAutoFit/>
          </a:bodyPr>
          <a:lstStyle/>
          <a:p>
            <a:pPr algn="ctr">
              <a:lnSpc>
                <a:spcPts val="12018"/>
              </a:lnSpc>
            </a:pPr>
            <a:r>
              <a:rPr lang="en-US" sz="13503" spc="1539">
                <a:solidFill>
                  <a:srgbClr val="FFCF7B"/>
                </a:solidFill>
                <a:latin typeface="Holiday"/>
              </a:rPr>
              <a:t>SustainableLivingApp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18"/>
            </a:stretch>
          </a:blipFill>
        </p:spPr>
      </p:sp>
      <p:sp>
        <p:nvSpPr>
          <p:cNvPr name="Freeform 3" id="3"/>
          <p:cNvSpPr/>
          <p:nvPr/>
        </p:nvSpPr>
        <p:spPr>
          <a:xfrm flipH="false" flipV="false" rot="0">
            <a:off x="9297503" y="8371600"/>
            <a:ext cx="7842473" cy="1735147"/>
          </a:xfrm>
          <a:custGeom>
            <a:avLst/>
            <a:gdLst/>
            <a:ahLst/>
            <a:cxnLst/>
            <a:rect r="r" b="b" t="t" l="l"/>
            <a:pathLst>
              <a:path h="1735147" w="7842473">
                <a:moveTo>
                  <a:pt x="0" y="0"/>
                </a:moveTo>
                <a:lnTo>
                  <a:pt x="7842473" y="0"/>
                </a:lnTo>
                <a:lnTo>
                  <a:pt x="7842473" y="1735147"/>
                </a:lnTo>
                <a:lnTo>
                  <a:pt x="0" y="1735147"/>
                </a:lnTo>
                <a:lnTo>
                  <a:pt x="0" y="0"/>
                </a:lnTo>
                <a:close/>
              </a:path>
            </a:pathLst>
          </a:custGeom>
          <a:blipFill>
            <a:blip r:embed="rId3">
              <a:alphaModFix amt="75000"/>
            </a:blip>
            <a:stretch>
              <a:fillRect l="0" t="0" r="0" b="0"/>
            </a:stretch>
          </a:blipFill>
        </p:spPr>
      </p:sp>
      <p:sp>
        <p:nvSpPr>
          <p:cNvPr name="Freeform 4" id="4"/>
          <p:cNvSpPr/>
          <p:nvPr/>
        </p:nvSpPr>
        <p:spPr>
          <a:xfrm flipH="false" flipV="false" rot="0">
            <a:off x="509421" y="7504027"/>
            <a:ext cx="7842473" cy="1735147"/>
          </a:xfrm>
          <a:custGeom>
            <a:avLst/>
            <a:gdLst/>
            <a:ahLst/>
            <a:cxnLst/>
            <a:rect r="r" b="b" t="t" l="l"/>
            <a:pathLst>
              <a:path h="1735147" w="7842473">
                <a:moveTo>
                  <a:pt x="0" y="0"/>
                </a:moveTo>
                <a:lnTo>
                  <a:pt x="7842473" y="0"/>
                </a:lnTo>
                <a:lnTo>
                  <a:pt x="7842473" y="1735147"/>
                </a:lnTo>
                <a:lnTo>
                  <a:pt x="0" y="1735147"/>
                </a:lnTo>
                <a:lnTo>
                  <a:pt x="0" y="0"/>
                </a:lnTo>
                <a:close/>
              </a:path>
            </a:pathLst>
          </a:custGeom>
          <a:blipFill>
            <a:blip r:embed="rId3">
              <a:alphaModFix amt="75000"/>
            </a:blip>
            <a:stretch>
              <a:fillRect l="0" t="0" r="0" b="0"/>
            </a:stretch>
          </a:blipFill>
        </p:spPr>
      </p:sp>
      <p:grpSp>
        <p:nvGrpSpPr>
          <p:cNvPr name="Group 5" id="5"/>
          <p:cNvGrpSpPr/>
          <p:nvPr/>
        </p:nvGrpSpPr>
        <p:grpSpPr>
          <a:xfrm rot="0">
            <a:off x="9458576" y="1964556"/>
            <a:ext cx="8252662" cy="7274617"/>
            <a:chOff x="0" y="0"/>
            <a:chExt cx="1980662" cy="1745929"/>
          </a:xfrm>
        </p:grpSpPr>
        <p:sp>
          <p:nvSpPr>
            <p:cNvPr name="Freeform 6" id="6"/>
            <p:cNvSpPr/>
            <p:nvPr/>
          </p:nvSpPr>
          <p:spPr>
            <a:xfrm flipH="false" flipV="false" rot="0">
              <a:off x="0" y="0"/>
              <a:ext cx="1980662" cy="1745929"/>
            </a:xfrm>
            <a:custGeom>
              <a:avLst/>
              <a:gdLst/>
              <a:ahLst/>
              <a:cxnLst/>
              <a:rect r="r" b="b" t="t" l="l"/>
              <a:pathLst>
                <a:path h="1745929" w="1980662">
                  <a:moveTo>
                    <a:pt x="47844" y="0"/>
                  </a:moveTo>
                  <a:lnTo>
                    <a:pt x="1932818" y="0"/>
                  </a:lnTo>
                  <a:cubicBezTo>
                    <a:pt x="1959242" y="0"/>
                    <a:pt x="1980662" y="21420"/>
                    <a:pt x="1980662" y="47844"/>
                  </a:cubicBezTo>
                  <a:lnTo>
                    <a:pt x="1980662" y="1698085"/>
                  </a:lnTo>
                  <a:cubicBezTo>
                    <a:pt x="1980662" y="1710774"/>
                    <a:pt x="1975622" y="1722943"/>
                    <a:pt x="1966649" y="1731916"/>
                  </a:cubicBezTo>
                  <a:cubicBezTo>
                    <a:pt x="1957677" y="1740888"/>
                    <a:pt x="1945507" y="1745929"/>
                    <a:pt x="1932818" y="1745929"/>
                  </a:cubicBezTo>
                  <a:lnTo>
                    <a:pt x="47844" y="1745929"/>
                  </a:lnTo>
                  <a:cubicBezTo>
                    <a:pt x="21420" y="1745929"/>
                    <a:pt x="0" y="1724508"/>
                    <a:pt x="0" y="1698085"/>
                  </a:cubicBezTo>
                  <a:lnTo>
                    <a:pt x="0" y="47844"/>
                  </a:lnTo>
                  <a:cubicBezTo>
                    <a:pt x="0" y="21420"/>
                    <a:pt x="21420" y="0"/>
                    <a:pt x="47844" y="0"/>
                  </a:cubicBezTo>
                  <a:close/>
                </a:path>
              </a:pathLst>
            </a:custGeom>
            <a:solidFill>
              <a:srgbClr val="FFFFFF"/>
            </a:solidFill>
          </p:spPr>
        </p:sp>
        <p:sp>
          <p:nvSpPr>
            <p:cNvPr name="TextBox 7" id="7"/>
            <p:cNvSpPr txBox="true"/>
            <p:nvPr/>
          </p:nvSpPr>
          <p:spPr>
            <a:xfrm>
              <a:off x="0" y="-9525"/>
              <a:ext cx="1980662" cy="1755454"/>
            </a:xfrm>
            <a:prstGeom prst="rect">
              <a:avLst/>
            </a:prstGeom>
          </p:spPr>
          <p:txBody>
            <a:bodyPr anchor="ctr" rtlCol="false" tIns="50800" lIns="50800" bIns="50800" rIns="50800"/>
            <a:lstStyle/>
            <a:p>
              <a:pPr algn="ctr">
                <a:lnSpc>
                  <a:spcPts val="3000"/>
                </a:lnSpc>
              </a:pPr>
            </a:p>
          </p:txBody>
        </p:sp>
      </p:grpSp>
      <p:grpSp>
        <p:nvGrpSpPr>
          <p:cNvPr name="Group 8" id="8"/>
          <p:cNvGrpSpPr/>
          <p:nvPr/>
        </p:nvGrpSpPr>
        <p:grpSpPr>
          <a:xfrm rot="0">
            <a:off x="670494" y="1964556"/>
            <a:ext cx="8033562" cy="7274617"/>
            <a:chOff x="0" y="0"/>
            <a:chExt cx="2115835" cy="1915949"/>
          </a:xfrm>
        </p:grpSpPr>
        <p:sp>
          <p:nvSpPr>
            <p:cNvPr name="Freeform 9" id="9"/>
            <p:cNvSpPr/>
            <p:nvPr/>
          </p:nvSpPr>
          <p:spPr>
            <a:xfrm flipH="false" flipV="false" rot="0">
              <a:off x="0" y="0"/>
              <a:ext cx="2115835" cy="1915949"/>
            </a:xfrm>
            <a:custGeom>
              <a:avLst/>
              <a:gdLst/>
              <a:ahLst/>
              <a:cxnLst/>
              <a:rect r="r" b="b" t="t" l="l"/>
              <a:pathLst>
                <a:path h="1915949" w="2115835">
                  <a:moveTo>
                    <a:pt x="49149" y="0"/>
                  </a:moveTo>
                  <a:lnTo>
                    <a:pt x="2066687" y="0"/>
                  </a:lnTo>
                  <a:cubicBezTo>
                    <a:pt x="2079722" y="0"/>
                    <a:pt x="2092223" y="5178"/>
                    <a:pt x="2101440" y="14395"/>
                  </a:cubicBezTo>
                  <a:cubicBezTo>
                    <a:pt x="2110657" y="23612"/>
                    <a:pt x="2115835" y="36114"/>
                    <a:pt x="2115835" y="49149"/>
                  </a:cubicBezTo>
                  <a:lnTo>
                    <a:pt x="2115835" y="1866800"/>
                  </a:lnTo>
                  <a:cubicBezTo>
                    <a:pt x="2115835" y="1893944"/>
                    <a:pt x="2093831" y="1915949"/>
                    <a:pt x="2066687" y="1915949"/>
                  </a:cubicBezTo>
                  <a:lnTo>
                    <a:pt x="49149" y="1915949"/>
                  </a:lnTo>
                  <a:cubicBezTo>
                    <a:pt x="36114" y="1915949"/>
                    <a:pt x="23612" y="1910770"/>
                    <a:pt x="14395" y="1901553"/>
                  </a:cubicBezTo>
                  <a:cubicBezTo>
                    <a:pt x="5178" y="1892336"/>
                    <a:pt x="0" y="1879835"/>
                    <a:pt x="0" y="1866800"/>
                  </a:cubicBezTo>
                  <a:lnTo>
                    <a:pt x="0" y="49149"/>
                  </a:lnTo>
                  <a:cubicBezTo>
                    <a:pt x="0" y="36114"/>
                    <a:pt x="5178" y="23612"/>
                    <a:pt x="14395" y="14395"/>
                  </a:cubicBezTo>
                  <a:cubicBezTo>
                    <a:pt x="23612" y="5178"/>
                    <a:pt x="36114" y="0"/>
                    <a:pt x="49149" y="0"/>
                  </a:cubicBezTo>
                  <a:close/>
                </a:path>
              </a:pathLst>
            </a:custGeom>
            <a:solidFill>
              <a:srgbClr val="FFFFFF"/>
            </a:solidFill>
          </p:spPr>
        </p:sp>
        <p:sp>
          <p:nvSpPr>
            <p:cNvPr name="TextBox 10" id="10"/>
            <p:cNvSpPr txBox="true"/>
            <p:nvPr/>
          </p:nvSpPr>
          <p:spPr>
            <a:xfrm>
              <a:off x="0" y="-9525"/>
              <a:ext cx="2115835" cy="1925474"/>
            </a:xfrm>
            <a:prstGeom prst="rect">
              <a:avLst/>
            </a:prstGeom>
          </p:spPr>
          <p:txBody>
            <a:bodyPr anchor="ctr" rtlCol="false" tIns="50800" lIns="50800" bIns="50800" rIns="50800"/>
            <a:lstStyle/>
            <a:p>
              <a:pPr algn="ctr">
                <a:lnSpc>
                  <a:spcPts val="3000"/>
                </a:lnSpc>
              </a:pPr>
            </a:p>
          </p:txBody>
        </p:sp>
      </p:grpSp>
      <p:grpSp>
        <p:nvGrpSpPr>
          <p:cNvPr name="Group 11" id="11"/>
          <p:cNvGrpSpPr/>
          <p:nvPr/>
        </p:nvGrpSpPr>
        <p:grpSpPr>
          <a:xfrm rot="0">
            <a:off x="1028700" y="2272727"/>
            <a:ext cx="7251457" cy="6658276"/>
            <a:chOff x="0" y="0"/>
            <a:chExt cx="9668610" cy="8877701"/>
          </a:xfrm>
        </p:grpSpPr>
        <p:pic>
          <p:nvPicPr>
            <p:cNvPr name="Picture 12" id="12"/>
            <p:cNvPicPr>
              <a:picLocks noChangeAspect="true"/>
            </p:cNvPicPr>
            <p:nvPr/>
          </p:nvPicPr>
          <p:blipFill>
            <a:blip r:embed="rId4"/>
            <a:srcRect l="10269" t="0" r="36093" b="0"/>
            <a:stretch>
              <a:fillRect/>
            </a:stretch>
          </p:blipFill>
          <p:spPr>
            <a:xfrm flipH="false" flipV="false">
              <a:off x="0" y="0"/>
              <a:ext cx="9668610" cy="8877701"/>
            </a:xfrm>
            <a:prstGeom prst="rect">
              <a:avLst/>
            </a:prstGeom>
          </p:spPr>
        </p:pic>
      </p:grpSp>
      <p:sp>
        <p:nvSpPr>
          <p:cNvPr name="TextBox 13" id="13"/>
          <p:cNvSpPr txBox="true"/>
          <p:nvPr/>
        </p:nvSpPr>
        <p:spPr>
          <a:xfrm rot="0">
            <a:off x="9699438" y="2272727"/>
            <a:ext cx="7765051" cy="6658276"/>
          </a:xfrm>
          <a:prstGeom prst="rect">
            <a:avLst/>
          </a:prstGeom>
        </p:spPr>
        <p:txBody>
          <a:bodyPr anchor="t" rtlCol="false" tIns="0" lIns="0" bIns="0" rIns="0">
            <a:spAutoFit/>
          </a:bodyPr>
          <a:lstStyle/>
          <a:p>
            <a:pPr algn="l">
              <a:lnSpc>
                <a:spcPts val="4082"/>
              </a:lnSpc>
            </a:pPr>
            <a:r>
              <a:rPr lang="en-US" sz="3401" spc="102">
                <a:solidFill>
                  <a:srgbClr val="1B1B1B"/>
                </a:solidFill>
                <a:latin typeface="Open Sans"/>
              </a:rPr>
              <a:t>In conclusion, Greenify represents a pioneering effort to harness technology for the betterment of our planet. By providing users with a comprehensive suite of eco-friendly tools and resources, Greenify empowers individuals to make tangible contributions towards a more sustainable future. Together, we can build a future where environmental stewardship is a shared responsibility and a way of life.</a:t>
            </a:r>
          </a:p>
        </p:txBody>
      </p:sp>
      <p:sp>
        <p:nvSpPr>
          <p:cNvPr name="TextBox 14" id="14"/>
          <p:cNvSpPr txBox="true"/>
          <p:nvPr/>
        </p:nvSpPr>
        <p:spPr>
          <a:xfrm rot="0">
            <a:off x="1462600" y="580704"/>
            <a:ext cx="15669806" cy="962667"/>
          </a:xfrm>
          <a:prstGeom prst="rect">
            <a:avLst/>
          </a:prstGeom>
        </p:spPr>
        <p:txBody>
          <a:bodyPr anchor="t" rtlCol="false" tIns="0" lIns="0" bIns="0" rIns="0">
            <a:spAutoFit/>
          </a:bodyPr>
          <a:lstStyle/>
          <a:p>
            <a:pPr algn="ctr">
              <a:lnSpc>
                <a:spcPts val="7480"/>
              </a:lnSpc>
            </a:pPr>
            <a:r>
              <a:rPr lang="en-US" sz="6800">
                <a:solidFill>
                  <a:srgbClr val="FFFFFF"/>
                </a:solidFill>
                <a:latin typeface="Open Sans Extra Bold"/>
              </a:rPr>
              <a:t>CONCLUSION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444" r="0" b="-9444"/>
            </a:stretch>
          </a:blipFill>
        </p:spPr>
      </p:sp>
      <p:sp>
        <p:nvSpPr>
          <p:cNvPr name="Freeform 3" id="3"/>
          <p:cNvSpPr/>
          <p:nvPr/>
        </p:nvSpPr>
        <p:spPr>
          <a:xfrm flipH="false" flipV="false" rot="0">
            <a:off x="4373973" y="366475"/>
            <a:ext cx="11559626" cy="10360315"/>
          </a:xfrm>
          <a:custGeom>
            <a:avLst/>
            <a:gdLst/>
            <a:ahLst/>
            <a:cxnLst/>
            <a:rect r="r" b="b" t="t" l="l"/>
            <a:pathLst>
              <a:path h="10360315" w="11559626">
                <a:moveTo>
                  <a:pt x="0" y="0"/>
                </a:moveTo>
                <a:lnTo>
                  <a:pt x="11559626" y="0"/>
                </a:lnTo>
                <a:lnTo>
                  <a:pt x="11559626" y="10360315"/>
                </a:lnTo>
                <a:lnTo>
                  <a:pt x="0" y="10360315"/>
                </a:lnTo>
                <a:lnTo>
                  <a:pt x="0" y="0"/>
                </a:lnTo>
                <a:close/>
              </a:path>
            </a:pathLst>
          </a:custGeom>
          <a:blipFill>
            <a:blip r:embed="rId3"/>
            <a:stretch>
              <a:fillRect l="0" t="0" r="0" b="0"/>
            </a:stretch>
          </a:blipFill>
        </p:spPr>
      </p:sp>
      <p:grpSp>
        <p:nvGrpSpPr>
          <p:cNvPr name="Group 4" id="4"/>
          <p:cNvGrpSpPr/>
          <p:nvPr/>
        </p:nvGrpSpPr>
        <p:grpSpPr>
          <a:xfrm rot="0">
            <a:off x="4984121" y="784665"/>
            <a:ext cx="9227155" cy="1416449"/>
            <a:chOff x="0" y="0"/>
            <a:chExt cx="1930400" cy="296333"/>
          </a:xfrm>
        </p:grpSpPr>
        <p:sp>
          <p:nvSpPr>
            <p:cNvPr name="Freeform 5" id="5"/>
            <p:cNvSpPr/>
            <p:nvPr/>
          </p:nvSpPr>
          <p:spPr>
            <a:xfrm flipH="false" flipV="false" rot="0">
              <a:off x="0" y="0"/>
              <a:ext cx="1930400" cy="296333"/>
            </a:xfrm>
            <a:custGeom>
              <a:avLst/>
              <a:gdLst/>
              <a:ahLst/>
              <a:cxnLst/>
              <a:rect r="r" b="b" t="t" l="l"/>
              <a:pathLst>
                <a:path h="296333" w="1930400">
                  <a:moveTo>
                    <a:pt x="0" y="0"/>
                  </a:moveTo>
                  <a:lnTo>
                    <a:pt x="1930400" y="0"/>
                  </a:lnTo>
                  <a:lnTo>
                    <a:pt x="1930400" y="296333"/>
                  </a:lnTo>
                  <a:lnTo>
                    <a:pt x="0" y="296333"/>
                  </a:lnTo>
                  <a:close/>
                </a:path>
              </a:pathLst>
            </a:custGeom>
            <a:solidFill>
              <a:srgbClr val="B3D6B5"/>
            </a:solidFill>
          </p:spPr>
        </p:sp>
        <p:sp>
          <p:nvSpPr>
            <p:cNvPr name="TextBox 6" id="6"/>
            <p:cNvSpPr txBox="true"/>
            <p:nvPr/>
          </p:nvSpPr>
          <p:spPr>
            <a:xfrm>
              <a:off x="0" y="-9525"/>
              <a:ext cx="1930400" cy="305858"/>
            </a:xfrm>
            <a:prstGeom prst="rect">
              <a:avLst/>
            </a:prstGeom>
          </p:spPr>
          <p:txBody>
            <a:bodyPr anchor="ctr" rtlCol="false" tIns="50800" lIns="50800" bIns="50800" rIns="50800"/>
            <a:lstStyle/>
            <a:p>
              <a:pPr algn="ctr">
                <a:lnSpc>
                  <a:spcPts val="3000"/>
                </a:lnSpc>
              </a:pPr>
            </a:p>
          </p:txBody>
        </p:sp>
      </p:grpSp>
      <p:sp>
        <p:nvSpPr>
          <p:cNvPr name="TextBox 7" id="7"/>
          <p:cNvSpPr txBox="true"/>
          <p:nvPr/>
        </p:nvSpPr>
        <p:spPr>
          <a:xfrm rot="0">
            <a:off x="4936156" y="2417079"/>
            <a:ext cx="9275120" cy="6059083"/>
          </a:xfrm>
          <a:prstGeom prst="rect">
            <a:avLst/>
          </a:prstGeom>
        </p:spPr>
        <p:txBody>
          <a:bodyPr anchor="t" rtlCol="false" tIns="0" lIns="0" bIns="0" rIns="0">
            <a:spAutoFit/>
          </a:bodyPr>
          <a:lstStyle/>
          <a:p>
            <a:pPr algn="ctr">
              <a:lnSpc>
                <a:spcPts val="8062"/>
              </a:lnSpc>
            </a:pPr>
            <a:r>
              <a:rPr lang="en-US" sz="5039">
                <a:solidFill>
                  <a:srgbClr val="1B1B1B"/>
                </a:solidFill>
                <a:latin typeface="Open Sans"/>
              </a:rPr>
              <a:t>BY:</a:t>
            </a:r>
          </a:p>
          <a:p>
            <a:pPr algn="ctr">
              <a:lnSpc>
                <a:spcPts val="8062"/>
              </a:lnSpc>
            </a:pPr>
            <a:r>
              <a:rPr lang="en-US" sz="5039">
                <a:solidFill>
                  <a:srgbClr val="1B1B1B"/>
                </a:solidFill>
                <a:latin typeface="Open Sans"/>
              </a:rPr>
              <a:t>KAVISH GANDHI (21CSU550)</a:t>
            </a:r>
          </a:p>
          <a:p>
            <a:pPr algn="ctr">
              <a:lnSpc>
                <a:spcPts val="8062"/>
              </a:lnSpc>
            </a:pPr>
            <a:r>
              <a:rPr lang="en-US" sz="5039">
                <a:solidFill>
                  <a:srgbClr val="1B1B1B"/>
                </a:solidFill>
                <a:latin typeface="Open Sans"/>
              </a:rPr>
              <a:t>SRIJAN GUPTA (21CSU566)</a:t>
            </a:r>
          </a:p>
          <a:p>
            <a:pPr algn="ctr">
              <a:lnSpc>
                <a:spcPts val="8062"/>
              </a:lnSpc>
            </a:pPr>
            <a:r>
              <a:rPr lang="en-US" sz="5039">
                <a:solidFill>
                  <a:srgbClr val="1B1B1B"/>
                </a:solidFill>
                <a:latin typeface="Open Sans"/>
              </a:rPr>
              <a:t>PRASHANT YADAV (21CSU572)</a:t>
            </a:r>
          </a:p>
          <a:p>
            <a:pPr algn="ctr">
              <a:lnSpc>
                <a:spcPts val="8062"/>
              </a:lnSpc>
            </a:pPr>
            <a:r>
              <a:rPr lang="en-US" sz="5039">
                <a:solidFill>
                  <a:srgbClr val="1B1B1B"/>
                </a:solidFill>
                <a:latin typeface="Open Sans"/>
              </a:rPr>
              <a:t>PRIYA GARG (21CSU584)</a:t>
            </a:r>
          </a:p>
          <a:p>
            <a:pPr algn="ctr">
              <a:lnSpc>
                <a:spcPts val="8062"/>
              </a:lnSpc>
            </a:pPr>
            <a:r>
              <a:rPr lang="en-US" sz="5039">
                <a:solidFill>
                  <a:srgbClr val="1B1B1B"/>
                </a:solidFill>
                <a:latin typeface="Open Sans"/>
              </a:rPr>
              <a:t>VRINDA (21CSU510)</a:t>
            </a:r>
          </a:p>
        </p:txBody>
      </p:sp>
      <p:sp>
        <p:nvSpPr>
          <p:cNvPr name="TextBox 8" id="8"/>
          <p:cNvSpPr txBox="true"/>
          <p:nvPr/>
        </p:nvSpPr>
        <p:spPr>
          <a:xfrm rot="0">
            <a:off x="6086244" y="969015"/>
            <a:ext cx="6974944" cy="1047750"/>
          </a:xfrm>
          <a:prstGeom prst="rect">
            <a:avLst/>
          </a:prstGeom>
        </p:spPr>
        <p:txBody>
          <a:bodyPr anchor="t" rtlCol="false" tIns="0" lIns="0" bIns="0" rIns="0">
            <a:spAutoFit/>
          </a:bodyPr>
          <a:lstStyle/>
          <a:p>
            <a:pPr algn="ctr">
              <a:lnSpc>
                <a:spcPts val="8252"/>
              </a:lnSpc>
            </a:pPr>
            <a:r>
              <a:rPr lang="en-US" sz="6876" spc="1375">
                <a:solidFill>
                  <a:srgbClr val="1B1B1B"/>
                </a:solidFill>
                <a:latin typeface="Open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false" flipV="false" rot="-5492765">
            <a:off x="2436913" y="-877603"/>
            <a:ext cx="8286500" cy="12339332"/>
          </a:xfrm>
          <a:custGeom>
            <a:avLst/>
            <a:gdLst/>
            <a:ahLst/>
            <a:cxnLst/>
            <a:rect r="r" b="b" t="t" l="l"/>
            <a:pathLst>
              <a:path h="12339332" w="8286500">
                <a:moveTo>
                  <a:pt x="0" y="0"/>
                </a:moveTo>
                <a:lnTo>
                  <a:pt x="8286500" y="0"/>
                </a:lnTo>
                <a:lnTo>
                  <a:pt x="8286500" y="12339332"/>
                </a:lnTo>
                <a:lnTo>
                  <a:pt x="0" y="12339332"/>
                </a:lnTo>
                <a:lnTo>
                  <a:pt x="0" y="0"/>
                </a:lnTo>
                <a:close/>
              </a:path>
            </a:pathLst>
          </a:custGeom>
          <a:blipFill>
            <a:blip r:embed="rId3"/>
            <a:stretch>
              <a:fillRect l="-13765" t="-1370" r="-470" b="-8223"/>
            </a:stretch>
          </a:blipFill>
        </p:spPr>
      </p:sp>
      <p:sp>
        <p:nvSpPr>
          <p:cNvPr name="Freeform 4" id="4"/>
          <p:cNvSpPr/>
          <p:nvPr/>
        </p:nvSpPr>
        <p:spPr>
          <a:xfrm flipH="false" flipV="false" rot="-92765">
            <a:off x="4132919" y="736498"/>
            <a:ext cx="3704768" cy="1169698"/>
          </a:xfrm>
          <a:custGeom>
            <a:avLst/>
            <a:gdLst/>
            <a:ahLst/>
            <a:cxnLst/>
            <a:rect r="r" b="b" t="t" l="l"/>
            <a:pathLst>
              <a:path h="1169698" w="3704768">
                <a:moveTo>
                  <a:pt x="0" y="0"/>
                </a:moveTo>
                <a:lnTo>
                  <a:pt x="3704768" y="0"/>
                </a:lnTo>
                <a:lnTo>
                  <a:pt x="3704768" y="1169698"/>
                </a:lnTo>
                <a:lnTo>
                  <a:pt x="0" y="1169698"/>
                </a:lnTo>
                <a:lnTo>
                  <a:pt x="0" y="0"/>
                </a:lnTo>
                <a:close/>
              </a:path>
            </a:pathLst>
          </a:custGeom>
          <a:blipFill>
            <a:blip r:embed="rId4"/>
            <a:stretch>
              <a:fillRect l="0" t="0" r="0" b="0"/>
            </a:stretch>
          </a:blipFill>
        </p:spPr>
      </p:sp>
      <p:sp>
        <p:nvSpPr>
          <p:cNvPr name="TextBox 5" id="5"/>
          <p:cNvSpPr txBox="true"/>
          <p:nvPr/>
        </p:nvSpPr>
        <p:spPr>
          <a:xfrm rot="-92765">
            <a:off x="1531942" y="2009569"/>
            <a:ext cx="9843632" cy="962667"/>
          </a:xfrm>
          <a:prstGeom prst="rect">
            <a:avLst/>
          </a:prstGeom>
        </p:spPr>
        <p:txBody>
          <a:bodyPr anchor="t" rtlCol="false" tIns="0" lIns="0" bIns="0" rIns="0">
            <a:spAutoFit/>
          </a:bodyPr>
          <a:lstStyle/>
          <a:p>
            <a:pPr algn="ctr">
              <a:lnSpc>
                <a:spcPts val="7480"/>
              </a:lnSpc>
            </a:pPr>
            <a:r>
              <a:rPr lang="en-US" sz="6800">
                <a:solidFill>
                  <a:srgbClr val="537856"/>
                </a:solidFill>
                <a:latin typeface="Open Sans Extra Bold"/>
              </a:rPr>
              <a:t>PROBLEM STATEMENT</a:t>
            </a:r>
          </a:p>
        </p:txBody>
      </p:sp>
      <p:sp>
        <p:nvSpPr>
          <p:cNvPr name="TextBox 6" id="6"/>
          <p:cNvSpPr txBox="true"/>
          <p:nvPr/>
        </p:nvSpPr>
        <p:spPr>
          <a:xfrm rot="-92765">
            <a:off x="369528" y="3527758"/>
            <a:ext cx="11987990" cy="5229225"/>
          </a:xfrm>
          <a:prstGeom prst="rect">
            <a:avLst/>
          </a:prstGeom>
        </p:spPr>
        <p:txBody>
          <a:bodyPr anchor="t" rtlCol="false" tIns="0" lIns="0" bIns="0" rIns="0">
            <a:spAutoFit/>
          </a:bodyPr>
          <a:lstStyle/>
          <a:p>
            <a:pPr algn="just" marL="752618" indent="-376309" lvl="1">
              <a:lnSpc>
                <a:spcPts val="4183"/>
              </a:lnSpc>
              <a:buFont typeface="Arial"/>
              <a:buChar char="•"/>
            </a:pPr>
            <a:r>
              <a:rPr lang="en-US" sz="3485" spc="104">
                <a:solidFill>
                  <a:srgbClr val="1B1B1B"/>
                </a:solidFill>
                <a:latin typeface="Open Sans"/>
              </a:rPr>
              <a:t>Develop a sustainable living app in Flutter that provides users with eco-friendly tips, local </a:t>
            </a:r>
            <a:r>
              <a:rPr lang="en-US" sz="3485" spc="104">
                <a:solidFill>
                  <a:srgbClr val="1B1B1B"/>
                </a:solidFill>
                <a:latin typeface="Open Sans"/>
              </a:rPr>
              <a:t>recycling information, carbon footprint calculators, and sustainable product recommendations.</a:t>
            </a:r>
          </a:p>
          <a:p>
            <a:pPr algn="just" marL="752618" indent="-376309" lvl="1">
              <a:lnSpc>
                <a:spcPts val="4183"/>
              </a:lnSpc>
              <a:buFont typeface="Arial"/>
              <a:buChar char="•"/>
            </a:pPr>
            <a:r>
              <a:rPr lang="en-US" sz="3485" spc="104">
                <a:solidFill>
                  <a:srgbClr val="1B1B1B"/>
                </a:solidFill>
                <a:latin typeface="Open Sans"/>
              </a:rPr>
              <a:t>Integrate location services to suggest nearby recycling centers or partner with sustainability organizations (if applicable).</a:t>
            </a:r>
          </a:p>
          <a:p>
            <a:pPr algn="just" marL="752618" indent="-376309" lvl="1">
              <a:lnSpc>
                <a:spcPts val="4183"/>
              </a:lnSpc>
              <a:buFont typeface="Arial"/>
              <a:buChar char="•"/>
            </a:pPr>
            <a:r>
              <a:rPr lang="en-US" sz="3485" spc="104">
                <a:solidFill>
                  <a:srgbClr val="1B1B1B"/>
                </a:solidFill>
                <a:latin typeface="Open Sans"/>
              </a:rPr>
              <a:t>Utilize state management to offer personalized eco friendly challenges and reward users for their efforts.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37856"/>
        </a:solidFill>
      </p:bgPr>
    </p:bg>
    <p:spTree>
      <p:nvGrpSpPr>
        <p:cNvPr id="1" name=""/>
        <p:cNvGrpSpPr/>
        <p:nvPr/>
      </p:nvGrpSpPr>
      <p:grpSpPr>
        <a:xfrm>
          <a:off x="0" y="0"/>
          <a:ext cx="0" cy="0"/>
          <a:chOff x="0" y="0"/>
          <a:chExt cx="0" cy="0"/>
        </a:xfrm>
      </p:grpSpPr>
      <p:sp>
        <p:nvSpPr>
          <p:cNvPr name="Freeform 2" id="2"/>
          <p:cNvSpPr/>
          <p:nvPr/>
        </p:nvSpPr>
        <p:spPr>
          <a:xfrm flipH="false" flipV="false" rot="5380685">
            <a:off x="-7724811" y="7950480"/>
            <a:ext cx="16230600" cy="689800"/>
          </a:xfrm>
          <a:custGeom>
            <a:avLst/>
            <a:gdLst/>
            <a:ahLst/>
            <a:cxnLst/>
            <a:rect r="r" b="b" t="t" l="l"/>
            <a:pathLst>
              <a:path h="689800" w="16230600">
                <a:moveTo>
                  <a:pt x="0" y="0"/>
                </a:moveTo>
                <a:lnTo>
                  <a:pt x="16230600" y="0"/>
                </a:lnTo>
                <a:lnTo>
                  <a:pt x="16230600" y="689801"/>
                </a:lnTo>
                <a:lnTo>
                  <a:pt x="0" y="689801"/>
                </a:lnTo>
                <a:lnTo>
                  <a:pt x="0" y="0"/>
                </a:lnTo>
                <a:close/>
              </a:path>
            </a:pathLst>
          </a:custGeom>
          <a:blipFill>
            <a:blip r:embed="rId2">
              <a:alphaModFix amt="80000"/>
            </a:blip>
            <a:stretch>
              <a:fillRect l="0" t="0" r="0" b="0"/>
            </a:stretch>
          </a:blipFill>
        </p:spPr>
      </p:sp>
      <p:sp>
        <p:nvSpPr>
          <p:cNvPr name="Freeform 3" id="3"/>
          <p:cNvSpPr/>
          <p:nvPr/>
        </p:nvSpPr>
        <p:spPr>
          <a:xfrm flipH="false" flipV="true" rot="5315383">
            <a:off x="10172700" y="7485643"/>
            <a:ext cx="16230600" cy="689801"/>
          </a:xfrm>
          <a:custGeom>
            <a:avLst/>
            <a:gdLst/>
            <a:ahLst/>
            <a:cxnLst/>
            <a:rect r="r" b="b" t="t" l="l"/>
            <a:pathLst>
              <a:path h="689801" w="16230600">
                <a:moveTo>
                  <a:pt x="0" y="689801"/>
                </a:moveTo>
                <a:lnTo>
                  <a:pt x="16230600" y="689801"/>
                </a:lnTo>
                <a:lnTo>
                  <a:pt x="16230600" y="0"/>
                </a:lnTo>
                <a:lnTo>
                  <a:pt x="0" y="0"/>
                </a:lnTo>
                <a:lnTo>
                  <a:pt x="0" y="689801"/>
                </a:lnTo>
                <a:close/>
              </a:path>
            </a:pathLst>
          </a:custGeom>
          <a:blipFill>
            <a:blip r:embed="rId2">
              <a:alphaModFix amt="80000"/>
            </a:blip>
            <a:stretch>
              <a:fillRect l="0" t="0" r="0" b="0"/>
            </a:stretch>
          </a:blipFill>
        </p:spPr>
      </p:sp>
      <p:grpSp>
        <p:nvGrpSpPr>
          <p:cNvPr name="Group 4" id="4"/>
          <p:cNvGrpSpPr/>
          <p:nvPr/>
        </p:nvGrpSpPr>
        <p:grpSpPr>
          <a:xfrm rot="-19314">
            <a:off x="676890" y="371128"/>
            <a:ext cx="17205963" cy="9489805"/>
            <a:chOff x="0" y="0"/>
            <a:chExt cx="4531612" cy="2499373"/>
          </a:xfrm>
        </p:grpSpPr>
        <p:sp>
          <p:nvSpPr>
            <p:cNvPr name="Freeform 5" id="5"/>
            <p:cNvSpPr/>
            <p:nvPr/>
          </p:nvSpPr>
          <p:spPr>
            <a:xfrm flipH="false" flipV="false" rot="0">
              <a:off x="0" y="0"/>
              <a:ext cx="4531612" cy="2499373"/>
            </a:xfrm>
            <a:custGeom>
              <a:avLst/>
              <a:gdLst/>
              <a:ahLst/>
              <a:cxnLst/>
              <a:rect r="r" b="b" t="t" l="l"/>
              <a:pathLst>
                <a:path h="2499373" w="4531612">
                  <a:moveTo>
                    <a:pt x="0" y="0"/>
                  </a:moveTo>
                  <a:lnTo>
                    <a:pt x="4531612" y="0"/>
                  </a:lnTo>
                  <a:lnTo>
                    <a:pt x="4531612" y="2499373"/>
                  </a:lnTo>
                  <a:lnTo>
                    <a:pt x="0" y="2499373"/>
                  </a:lnTo>
                  <a:close/>
                </a:path>
              </a:pathLst>
            </a:custGeom>
            <a:solidFill>
              <a:srgbClr val="FFF7F3"/>
            </a:solidFill>
          </p:spPr>
        </p:sp>
        <p:sp>
          <p:nvSpPr>
            <p:cNvPr name="TextBox 6" id="6"/>
            <p:cNvSpPr txBox="true"/>
            <p:nvPr/>
          </p:nvSpPr>
          <p:spPr>
            <a:xfrm>
              <a:off x="0" y="-38100"/>
              <a:ext cx="4531612" cy="2537473"/>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flipV="true">
            <a:off x="2350038" y="2031918"/>
            <a:ext cx="13587923" cy="76343"/>
          </a:xfrm>
          <a:prstGeom prst="line">
            <a:avLst/>
          </a:prstGeom>
          <a:ln cap="flat" w="38100">
            <a:solidFill>
              <a:srgbClr val="537856"/>
            </a:solidFill>
            <a:prstDash val="solid"/>
            <a:headEnd type="none" len="sm" w="sm"/>
            <a:tailEnd type="none" len="sm" w="sm"/>
          </a:ln>
        </p:spPr>
      </p:sp>
      <p:grpSp>
        <p:nvGrpSpPr>
          <p:cNvPr name="Group 8" id="8"/>
          <p:cNvGrpSpPr/>
          <p:nvPr/>
        </p:nvGrpSpPr>
        <p:grpSpPr>
          <a:xfrm rot="-19314">
            <a:off x="10125423" y="2752366"/>
            <a:ext cx="7321968" cy="6210300"/>
            <a:chOff x="0" y="0"/>
            <a:chExt cx="1928420" cy="1635635"/>
          </a:xfrm>
        </p:grpSpPr>
        <p:sp>
          <p:nvSpPr>
            <p:cNvPr name="Freeform 9" id="9"/>
            <p:cNvSpPr/>
            <p:nvPr/>
          </p:nvSpPr>
          <p:spPr>
            <a:xfrm flipH="false" flipV="false" rot="0">
              <a:off x="0" y="0"/>
              <a:ext cx="1928420" cy="1635635"/>
            </a:xfrm>
            <a:custGeom>
              <a:avLst/>
              <a:gdLst/>
              <a:ahLst/>
              <a:cxnLst/>
              <a:rect r="r" b="b" t="t" l="l"/>
              <a:pathLst>
                <a:path h="1635635" w="1928420">
                  <a:moveTo>
                    <a:pt x="0" y="0"/>
                  </a:moveTo>
                  <a:lnTo>
                    <a:pt x="1928420" y="0"/>
                  </a:lnTo>
                  <a:lnTo>
                    <a:pt x="1928420" y="1635635"/>
                  </a:lnTo>
                  <a:lnTo>
                    <a:pt x="0" y="1635635"/>
                  </a:lnTo>
                  <a:close/>
                </a:path>
              </a:pathLst>
            </a:custGeom>
            <a:solidFill>
              <a:srgbClr val="E6E2E0"/>
            </a:solidFill>
          </p:spPr>
        </p:sp>
        <p:sp>
          <p:nvSpPr>
            <p:cNvPr name="TextBox 10" id="10"/>
            <p:cNvSpPr txBox="true"/>
            <p:nvPr/>
          </p:nvSpPr>
          <p:spPr>
            <a:xfrm>
              <a:off x="0" y="-38100"/>
              <a:ext cx="1928420" cy="167373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9314">
            <a:off x="10408348" y="3011094"/>
            <a:ext cx="6808142" cy="5720254"/>
            <a:chOff x="0" y="0"/>
            <a:chExt cx="9077522" cy="7627005"/>
          </a:xfrm>
        </p:grpSpPr>
        <p:pic>
          <p:nvPicPr>
            <p:cNvPr name="Picture 12" id="12"/>
            <p:cNvPicPr>
              <a:picLocks noChangeAspect="true"/>
            </p:cNvPicPr>
            <p:nvPr/>
          </p:nvPicPr>
          <p:blipFill>
            <a:blip r:embed="rId3"/>
            <a:srcRect l="10352" t="0" r="10352" b="0"/>
            <a:stretch>
              <a:fillRect/>
            </a:stretch>
          </p:blipFill>
          <p:spPr>
            <a:xfrm flipH="false" flipV="false">
              <a:off x="0" y="0"/>
              <a:ext cx="9077522" cy="7627005"/>
            </a:xfrm>
            <a:prstGeom prst="rect">
              <a:avLst/>
            </a:prstGeom>
          </p:spPr>
        </p:pic>
      </p:grpSp>
      <p:sp>
        <p:nvSpPr>
          <p:cNvPr name="TextBox 13" id="13"/>
          <p:cNvSpPr txBox="true"/>
          <p:nvPr/>
        </p:nvSpPr>
        <p:spPr>
          <a:xfrm rot="-19314">
            <a:off x="1948056" y="775647"/>
            <a:ext cx="14671964" cy="1310460"/>
          </a:xfrm>
          <a:prstGeom prst="rect">
            <a:avLst/>
          </a:prstGeom>
        </p:spPr>
        <p:txBody>
          <a:bodyPr anchor="t" rtlCol="false" tIns="0" lIns="0" bIns="0" rIns="0">
            <a:spAutoFit/>
          </a:bodyPr>
          <a:lstStyle/>
          <a:p>
            <a:pPr algn="ctr">
              <a:lnSpc>
                <a:spcPts val="9580"/>
              </a:lnSpc>
            </a:pPr>
            <a:r>
              <a:rPr lang="en-US" sz="10645">
                <a:solidFill>
                  <a:srgbClr val="537856"/>
                </a:solidFill>
                <a:latin typeface="Open Sans Extra Bold"/>
              </a:rPr>
              <a:t>INTRODUCTION</a:t>
            </a:r>
          </a:p>
        </p:txBody>
      </p:sp>
      <p:sp>
        <p:nvSpPr>
          <p:cNvPr name="TextBox 14" id="14"/>
          <p:cNvSpPr txBox="true"/>
          <p:nvPr/>
        </p:nvSpPr>
        <p:spPr>
          <a:xfrm rot="-19314">
            <a:off x="1124059" y="2371366"/>
            <a:ext cx="8688233" cy="6972300"/>
          </a:xfrm>
          <a:prstGeom prst="rect">
            <a:avLst/>
          </a:prstGeom>
        </p:spPr>
        <p:txBody>
          <a:bodyPr anchor="t" rtlCol="false" tIns="0" lIns="0" bIns="0" rIns="0">
            <a:spAutoFit/>
          </a:bodyPr>
          <a:lstStyle/>
          <a:p>
            <a:pPr algn="l">
              <a:lnSpc>
                <a:spcPts val="4615"/>
              </a:lnSpc>
            </a:pPr>
            <a:r>
              <a:rPr lang="en-US" sz="3846" spc="115">
                <a:solidFill>
                  <a:srgbClr val="1B1B1B"/>
                </a:solidFill>
                <a:latin typeface="Open Sans"/>
              </a:rPr>
              <a:t>Greenify is an innovative mobile application designed to promote sustainable living by providing users with essential eco-friendly resources and tools. This app aims to help individuals make environmentally conscious decisions in their daily lives. The primary goal of Greenify is to empower users with knowledge and actionable insights on sustainability.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7F3"/>
        </a:solidFill>
      </p:bgPr>
    </p:bg>
    <p:spTree>
      <p:nvGrpSpPr>
        <p:cNvPr id="1" name=""/>
        <p:cNvGrpSpPr/>
        <p:nvPr/>
      </p:nvGrpSpPr>
      <p:grpSpPr>
        <a:xfrm>
          <a:off x="0" y="0"/>
          <a:ext cx="0" cy="0"/>
          <a:chOff x="0" y="0"/>
          <a:chExt cx="0" cy="0"/>
        </a:xfrm>
      </p:grpSpPr>
      <p:grpSp>
        <p:nvGrpSpPr>
          <p:cNvPr name="Group 2" id="2"/>
          <p:cNvGrpSpPr/>
          <p:nvPr/>
        </p:nvGrpSpPr>
        <p:grpSpPr>
          <a:xfrm rot="0">
            <a:off x="14191766" y="928691"/>
            <a:ext cx="2541621" cy="254162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7856"/>
            </a:solidFill>
          </p:spPr>
        </p:sp>
        <p:sp>
          <p:nvSpPr>
            <p:cNvPr name="TextBox 4" id="4"/>
            <p:cNvSpPr txBox="true"/>
            <p:nvPr/>
          </p:nvSpPr>
          <p:spPr>
            <a:xfrm>
              <a:off x="76200" y="142875"/>
              <a:ext cx="660400" cy="593725"/>
            </a:xfrm>
            <a:prstGeom prst="rect">
              <a:avLst/>
            </a:prstGeom>
          </p:spPr>
          <p:txBody>
            <a:bodyPr anchor="ctr" rtlCol="false" tIns="50800" lIns="50800" bIns="50800" rIns="50800"/>
            <a:lstStyle/>
            <a:p>
              <a:pPr algn="ctr">
                <a:lnSpc>
                  <a:spcPts val="1980"/>
                </a:lnSpc>
              </a:pPr>
            </a:p>
          </p:txBody>
        </p:sp>
      </p:grpSp>
      <p:grpSp>
        <p:nvGrpSpPr>
          <p:cNvPr name="Group 5" id="5"/>
          <p:cNvGrpSpPr/>
          <p:nvPr/>
        </p:nvGrpSpPr>
        <p:grpSpPr>
          <a:xfrm rot="0">
            <a:off x="1577459" y="928691"/>
            <a:ext cx="2541621" cy="254162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D6B5"/>
            </a:solidFill>
          </p:spPr>
        </p:sp>
        <p:sp>
          <p:nvSpPr>
            <p:cNvPr name="TextBox 7" id="7"/>
            <p:cNvSpPr txBox="true"/>
            <p:nvPr/>
          </p:nvSpPr>
          <p:spPr>
            <a:xfrm>
              <a:off x="76200" y="142875"/>
              <a:ext cx="660400" cy="593725"/>
            </a:xfrm>
            <a:prstGeom prst="rect">
              <a:avLst/>
            </a:prstGeom>
          </p:spPr>
          <p:txBody>
            <a:bodyPr anchor="ctr" rtlCol="false" tIns="50800" lIns="50800" bIns="50800" rIns="50800"/>
            <a:lstStyle/>
            <a:p>
              <a:pPr algn="ctr">
                <a:lnSpc>
                  <a:spcPts val="1980"/>
                </a:lnSpc>
              </a:pPr>
            </a:p>
          </p:txBody>
        </p:sp>
      </p:grpSp>
      <p:sp>
        <p:nvSpPr>
          <p:cNvPr name="Freeform 8" id="8"/>
          <p:cNvSpPr/>
          <p:nvPr/>
        </p:nvSpPr>
        <p:spPr>
          <a:xfrm flipH="true" flipV="false" rot="-5463574">
            <a:off x="-496968" y="3168261"/>
            <a:ext cx="6690475" cy="8632871"/>
          </a:xfrm>
          <a:custGeom>
            <a:avLst/>
            <a:gdLst/>
            <a:ahLst/>
            <a:cxnLst/>
            <a:rect r="r" b="b" t="t" l="l"/>
            <a:pathLst>
              <a:path h="8632871" w="6690475">
                <a:moveTo>
                  <a:pt x="6690475" y="0"/>
                </a:moveTo>
                <a:lnTo>
                  <a:pt x="0" y="0"/>
                </a:lnTo>
                <a:lnTo>
                  <a:pt x="0" y="8632871"/>
                </a:lnTo>
                <a:lnTo>
                  <a:pt x="6690475" y="8632871"/>
                </a:lnTo>
                <a:lnTo>
                  <a:pt x="6690475" y="0"/>
                </a:lnTo>
                <a:close/>
              </a:path>
            </a:pathLst>
          </a:custGeom>
          <a:blipFill>
            <a:blip r:embed="rId2"/>
            <a:stretch>
              <a:fillRect l="0" t="0" r="0" b="0"/>
            </a:stretch>
          </a:blipFill>
        </p:spPr>
      </p:sp>
      <p:sp>
        <p:nvSpPr>
          <p:cNvPr name="Freeform 9" id="9"/>
          <p:cNvSpPr/>
          <p:nvPr/>
        </p:nvSpPr>
        <p:spPr>
          <a:xfrm flipH="false" flipV="false" rot="5877760">
            <a:off x="11872001" y="3046119"/>
            <a:ext cx="6998828" cy="9030746"/>
          </a:xfrm>
          <a:custGeom>
            <a:avLst/>
            <a:gdLst/>
            <a:ahLst/>
            <a:cxnLst/>
            <a:rect r="r" b="b" t="t" l="l"/>
            <a:pathLst>
              <a:path h="9030746" w="6998828">
                <a:moveTo>
                  <a:pt x="0" y="0"/>
                </a:moveTo>
                <a:lnTo>
                  <a:pt x="6998828" y="0"/>
                </a:lnTo>
                <a:lnTo>
                  <a:pt x="6998828" y="9030746"/>
                </a:lnTo>
                <a:lnTo>
                  <a:pt x="0" y="9030746"/>
                </a:lnTo>
                <a:lnTo>
                  <a:pt x="0" y="0"/>
                </a:lnTo>
                <a:close/>
              </a:path>
            </a:pathLst>
          </a:custGeom>
          <a:blipFill>
            <a:blip r:embed="rId2"/>
            <a:stretch>
              <a:fillRect l="0" t="0" r="0" b="0"/>
            </a:stretch>
          </a:blipFill>
        </p:spPr>
      </p:sp>
      <p:grpSp>
        <p:nvGrpSpPr>
          <p:cNvPr name="Group 10" id="10"/>
          <p:cNvGrpSpPr/>
          <p:nvPr/>
        </p:nvGrpSpPr>
        <p:grpSpPr>
          <a:xfrm rot="0">
            <a:off x="4038226" y="4221282"/>
            <a:ext cx="2541621" cy="254162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CBA7"/>
            </a:solidFill>
          </p:spPr>
        </p:sp>
        <p:sp>
          <p:nvSpPr>
            <p:cNvPr name="TextBox 12" id="12"/>
            <p:cNvSpPr txBox="true"/>
            <p:nvPr/>
          </p:nvSpPr>
          <p:spPr>
            <a:xfrm>
              <a:off x="76200" y="142875"/>
              <a:ext cx="660400" cy="593725"/>
            </a:xfrm>
            <a:prstGeom prst="rect">
              <a:avLst/>
            </a:prstGeom>
          </p:spPr>
          <p:txBody>
            <a:bodyPr anchor="ctr" rtlCol="false" tIns="50800" lIns="50800" bIns="50800" rIns="50800"/>
            <a:lstStyle/>
            <a:p>
              <a:pPr algn="ctr">
                <a:lnSpc>
                  <a:spcPts val="1980"/>
                </a:lnSpc>
              </a:pPr>
            </a:p>
          </p:txBody>
        </p:sp>
      </p:grpSp>
      <p:grpSp>
        <p:nvGrpSpPr>
          <p:cNvPr name="Group 13" id="13"/>
          <p:cNvGrpSpPr/>
          <p:nvPr/>
        </p:nvGrpSpPr>
        <p:grpSpPr>
          <a:xfrm rot="0">
            <a:off x="11716820" y="4221282"/>
            <a:ext cx="2541621" cy="254162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9B74"/>
            </a:solidFill>
          </p:spPr>
        </p:sp>
        <p:sp>
          <p:nvSpPr>
            <p:cNvPr name="TextBox 15" id="15"/>
            <p:cNvSpPr txBox="true"/>
            <p:nvPr/>
          </p:nvSpPr>
          <p:spPr>
            <a:xfrm>
              <a:off x="76200" y="142875"/>
              <a:ext cx="660400" cy="593725"/>
            </a:xfrm>
            <a:prstGeom prst="rect">
              <a:avLst/>
            </a:prstGeom>
          </p:spPr>
          <p:txBody>
            <a:bodyPr anchor="ctr" rtlCol="false" tIns="50800" lIns="50800" bIns="50800" rIns="50800"/>
            <a:lstStyle/>
            <a:p>
              <a:pPr algn="ctr">
                <a:lnSpc>
                  <a:spcPts val="1980"/>
                </a:lnSpc>
              </a:pPr>
            </a:p>
          </p:txBody>
        </p:sp>
      </p:grpSp>
      <p:grpSp>
        <p:nvGrpSpPr>
          <p:cNvPr name="Group 16" id="16"/>
          <p:cNvGrpSpPr/>
          <p:nvPr/>
        </p:nvGrpSpPr>
        <p:grpSpPr>
          <a:xfrm rot="0">
            <a:off x="7873190" y="5358743"/>
            <a:ext cx="2541621" cy="254162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B089"/>
            </a:solidFill>
          </p:spPr>
        </p:sp>
        <p:sp>
          <p:nvSpPr>
            <p:cNvPr name="TextBox 18" id="18"/>
            <p:cNvSpPr txBox="true"/>
            <p:nvPr/>
          </p:nvSpPr>
          <p:spPr>
            <a:xfrm>
              <a:off x="76200" y="142875"/>
              <a:ext cx="660400" cy="593725"/>
            </a:xfrm>
            <a:prstGeom prst="rect">
              <a:avLst/>
            </a:prstGeom>
          </p:spPr>
          <p:txBody>
            <a:bodyPr anchor="ctr" rtlCol="false" tIns="50800" lIns="50800" bIns="50800" rIns="50800"/>
            <a:lstStyle/>
            <a:p>
              <a:pPr algn="ctr">
                <a:lnSpc>
                  <a:spcPts val="1980"/>
                </a:lnSpc>
              </a:pPr>
            </a:p>
          </p:txBody>
        </p:sp>
      </p:grpSp>
      <p:sp>
        <p:nvSpPr>
          <p:cNvPr name="Freeform 19" id="19"/>
          <p:cNvSpPr/>
          <p:nvPr/>
        </p:nvSpPr>
        <p:spPr>
          <a:xfrm flipH="false" flipV="false" rot="0">
            <a:off x="2072789" y="1279054"/>
            <a:ext cx="1550961" cy="1830043"/>
          </a:xfrm>
          <a:custGeom>
            <a:avLst/>
            <a:gdLst/>
            <a:ahLst/>
            <a:cxnLst/>
            <a:rect r="r" b="b" t="t" l="l"/>
            <a:pathLst>
              <a:path h="1830043" w="1550961">
                <a:moveTo>
                  <a:pt x="0" y="0"/>
                </a:moveTo>
                <a:lnTo>
                  <a:pt x="1550961" y="0"/>
                </a:lnTo>
                <a:lnTo>
                  <a:pt x="1550961" y="1830042"/>
                </a:lnTo>
                <a:lnTo>
                  <a:pt x="0" y="18300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4472862" y="4588540"/>
            <a:ext cx="1671145" cy="1775453"/>
          </a:xfrm>
          <a:custGeom>
            <a:avLst/>
            <a:gdLst/>
            <a:ahLst/>
            <a:cxnLst/>
            <a:rect r="r" b="b" t="t" l="l"/>
            <a:pathLst>
              <a:path h="1775453" w="1671145">
                <a:moveTo>
                  <a:pt x="0" y="0"/>
                </a:moveTo>
                <a:lnTo>
                  <a:pt x="1671145" y="0"/>
                </a:lnTo>
                <a:lnTo>
                  <a:pt x="1671145" y="1775453"/>
                </a:lnTo>
                <a:lnTo>
                  <a:pt x="0" y="17754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8456140" y="5765679"/>
            <a:ext cx="1375720" cy="1727748"/>
          </a:xfrm>
          <a:custGeom>
            <a:avLst/>
            <a:gdLst/>
            <a:ahLst/>
            <a:cxnLst/>
            <a:rect r="r" b="b" t="t" l="l"/>
            <a:pathLst>
              <a:path h="1727748" w="1375720">
                <a:moveTo>
                  <a:pt x="0" y="0"/>
                </a:moveTo>
                <a:lnTo>
                  <a:pt x="1375720" y="0"/>
                </a:lnTo>
                <a:lnTo>
                  <a:pt x="1375720" y="1727748"/>
                </a:lnTo>
                <a:lnTo>
                  <a:pt x="0" y="17277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2178256" y="4680690"/>
            <a:ext cx="1618749" cy="1622806"/>
          </a:xfrm>
          <a:custGeom>
            <a:avLst/>
            <a:gdLst/>
            <a:ahLst/>
            <a:cxnLst/>
            <a:rect r="r" b="b" t="t" l="l"/>
            <a:pathLst>
              <a:path h="1622806" w="1618749">
                <a:moveTo>
                  <a:pt x="0" y="0"/>
                </a:moveTo>
                <a:lnTo>
                  <a:pt x="1618749" y="0"/>
                </a:lnTo>
                <a:lnTo>
                  <a:pt x="1618749" y="1622806"/>
                </a:lnTo>
                <a:lnTo>
                  <a:pt x="0" y="16228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14612104" y="1279054"/>
            <a:ext cx="1700945" cy="1901463"/>
          </a:xfrm>
          <a:custGeom>
            <a:avLst/>
            <a:gdLst/>
            <a:ahLst/>
            <a:cxnLst/>
            <a:rect r="r" b="b" t="t" l="l"/>
            <a:pathLst>
              <a:path h="1901463" w="1700945">
                <a:moveTo>
                  <a:pt x="0" y="0"/>
                </a:moveTo>
                <a:lnTo>
                  <a:pt x="1700945" y="0"/>
                </a:lnTo>
                <a:lnTo>
                  <a:pt x="1700945" y="1901463"/>
                </a:lnTo>
                <a:lnTo>
                  <a:pt x="0" y="19014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5757117" y="1155851"/>
            <a:ext cx="6521393" cy="2362199"/>
          </a:xfrm>
          <a:prstGeom prst="rect">
            <a:avLst/>
          </a:prstGeom>
        </p:spPr>
        <p:txBody>
          <a:bodyPr anchor="t" rtlCol="false" tIns="0" lIns="0" bIns="0" rIns="0">
            <a:spAutoFit/>
          </a:bodyPr>
          <a:lstStyle/>
          <a:p>
            <a:pPr algn="ctr">
              <a:lnSpc>
                <a:spcPts val="8999"/>
              </a:lnSpc>
            </a:pPr>
            <a:r>
              <a:rPr lang="en-US" sz="9999">
                <a:solidFill>
                  <a:srgbClr val="537856"/>
                </a:solidFill>
                <a:latin typeface="Open Sans Extra Bold"/>
              </a:rPr>
              <a:t>KEY FEATURES</a:t>
            </a:r>
          </a:p>
        </p:txBody>
      </p:sp>
      <p:sp>
        <p:nvSpPr>
          <p:cNvPr name="TextBox 25" id="25"/>
          <p:cNvSpPr txBox="true"/>
          <p:nvPr/>
        </p:nvSpPr>
        <p:spPr>
          <a:xfrm rot="0">
            <a:off x="1577459" y="3712647"/>
            <a:ext cx="2689906" cy="1112521"/>
          </a:xfrm>
          <a:prstGeom prst="rect">
            <a:avLst/>
          </a:prstGeom>
        </p:spPr>
        <p:txBody>
          <a:bodyPr anchor="t" rtlCol="false" tIns="0" lIns="0" bIns="0" rIns="0">
            <a:spAutoFit/>
          </a:bodyPr>
          <a:lstStyle/>
          <a:p>
            <a:pPr algn="ctr">
              <a:lnSpc>
                <a:spcPts val="2880"/>
              </a:lnSpc>
            </a:pPr>
            <a:r>
              <a:rPr lang="en-US" sz="3200">
                <a:solidFill>
                  <a:srgbClr val="537856"/>
                </a:solidFill>
                <a:latin typeface="Open Sans Bold"/>
              </a:rPr>
              <a:t>ECO-FRIENDLY TIPS</a:t>
            </a:r>
          </a:p>
        </p:txBody>
      </p:sp>
      <p:sp>
        <p:nvSpPr>
          <p:cNvPr name="TextBox 26" id="26"/>
          <p:cNvSpPr txBox="true"/>
          <p:nvPr/>
        </p:nvSpPr>
        <p:spPr>
          <a:xfrm rot="0">
            <a:off x="13982000" y="3712647"/>
            <a:ext cx="3277300" cy="1112521"/>
          </a:xfrm>
          <a:prstGeom prst="rect">
            <a:avLst/>
          </a:prstGeom>
        </p:spPr>
        <p:txBody>
          <a:bodyPr anchor="t" rtlCol="false" tIns="0" lIns="0" bIns="0" rIns="0">
            <a:spAutoFit/>
          </a:bodyPr>
          <a:lstStyle/>
          <a:p>
            <a:pPr algn="ctr">
              <a:lnSpc>
                <a:spcPts val="2880"/>
              </a:lnSpc>
            </a:pPr>
            <a:r>
              <a:rPr lang="en-US" sz="3200">
                <a:solidFill>
                  <a:srgbClr val="537856"/>
                </a:solidFill>
                <a:latin typeface="Open Sans Bold"/>
              </a:rPr>
              <a:t>PERSONALIZED ECO-FRIENDLY CHALLENGES</a:t>
            </a:r>
          </a:p>
        </p:txBody>
      </p:sp>
      <p:sp>
        <p:nvSpPr>
          <p:cNvPr name="TextBox 27" id="27"/>
          <p:cNvSpPr txBox="true"/>
          <p:nvPr/>
        </p:nvSpPr>
        <p:spPr>
          <a:xfrm rot="0">
            <a:off x="3744585" y="6976061"/>
            <a:ext cx="3128903" cy="1112521"/>
          </a:xfrm>
          <a:prstGeom prst="rect">
            <a:avLst/>
          </a:prstGeom>
        </p:spPr>
        <p:txBody>
          <a:bodyPr anchor="t" rtlCol="false" tIns="0" lIns="0" bIns="0" rIns="0">
            <a:spAutoFit/>
          </a:bodyPr>
          <a:lstStyle/>
          <a:p>
            <a:pPr algn="ctr">
              <a:lnSpc>
                <a:spcPts val="2880"/>
              </a:lnSpc>
            </a:pPr>
            <a:r>
              <a:rPr lang="en-US" sz="3200">
                <a:solidFill>
                  <a:srgbClr val="537856"/>
                </a:solidFill>
                <a:latin typeface="Open Sans Bold"/>
              </a:rPr>
              <a:t>LOCAL RECYCLING CENTRES</a:t>
            </a:r>
          </a:p>
        </p:txBody>
      </p:sp>
      <p:sp>
        <p:nvSpPr>
          <p:cNvPr name="TextBox 28" id="28"/>
          <p:cNvSpPr txBox="true"/>
          <p:nvPr/>
        </p:nvSpPr>
        <p:spPr>
          <a:xfrm rot="0">
            <a:off x="6972276" y="8317081"/>
            <a:ext cx="4343447" cy="1112521"/>
          </a:xfrm>
          <a:prstGeom prst="rect">
            <a:avLst/>
          </a:prstGeom>
        </p:spPr>
        <p:txBody>
          <a:bodyPr anchor="t" rtlCol="false" tIns="0" lIns="0" bIns="0" rIns="0">
            <a:spAutoFit/>
          </a:bodyPr>
          <a:lstStyle/>
          <a:p>
            <a:pPr algn="ctr">
              <a:lnSpc>
                <a:spcPts val="2880"/>
              </a:lnSpc>
            </a:pPr>
            <a:r>
              <a:rPr lang="en-US" sz="3200">
                <a:solidFill>
                  <a:srgbClr val="537856"/>
                </a:solidFill>
                <a:latin typeface="Open Sans Bold"/>
              </a:rPr>
              <a:t>SUSTAINABLE PRODUCT RECOMMENDATIONS</a:t>
            </a:r>
          </a:p>
        </p:txBody>
      </p:sp>
      <p:sp>
        <p:nvSpPr>
          <p:cNvPr name="TextBox 29" id="29"/>
          <p:cNvSpPr txBox="true"/>
          <p:nvPr/>
        </p:nvSpPr>
        <p:spPr>
          <a:xfrm rot="0">
            <a:off x="11469389" y="6976061"/>
            <a:ext cx="3036483" cy="1112521"/>
          </a:xfrm>
          <a:prstGeom prst="rect">
            <a:avLst/>
          </a:prstGeom>
        </p:spPr>
        <p:txBody>
          <a:bodyPr anchor="t" rtlCol="false" tIns="0" lIns="0" bIns="0" rIns="0">
            <a:spAutoFit/>
          </a:bodyPr>
          <a:lstStyle/>
          <a:p>
            <a:pPr algn="ctr">
              <a:lnSpc>
                <a:spcPts val="2880"/>
              </a:lnSpc>
            </a:pPr>
            <a:r>
              <a:rPr lang="en-US" sz="3200">
                <a:solidFill>
                  <a:srgbClr val="537856"/>
                </a:solidFill>
                <a:latin typeface="Open Sans Bold"/>
              </a:rPr>
              <a:t>CARBON FOOTPRINT CALCULATOR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37856"/>
        </a:solidFill>
      </p:bgPr>
    </p:bg>
    <p:spTree>
      <p:nvGrpSpPr>
        <p:cNvPr id="1" name=""/>
        <p:cNvGrpSpPr/>
        <p:nvPr/>
      </p:nvGrpSpPr>
      <p:grpSpPr>
        <a:xfrm>
          <a:off x="0" y="0"/>
          <a:ext cx="0" cy="0"/>
          <a:chOff x="0" y="0"/>
          <a:chExt cx="0" cy="0"/>
        </a:xfrm>
      </p:grpSpPr>
      <p:sp>
        <p:nvSpPr>
          <p:cNvPr name="Freeform 2" id="2"/>
          <p:cNvSpPr/>
          <p:nvPr/>
        </p:nvSpPr>
        <p:spPr>
          <a:xfrm flipH="false" flipV="false" rot="0">
            <a:off x="4011447" y="8015434"/>
            <a:ext cx="5961882" cy="1319066"/>
          </a:xfrm>
          <a:custGeom>
            <a:avLst/>
            <a:gdLst/>
            <a:ahLst/>
            <a:cxnLst/>
            <a:rect r="r" b="b" t="t" l="l"/>
            <a:pathLst>
              <a:path h="1319066" w="5961882">
                <a:moveTo>
                  <a:pt x="0" y="0"/>
                </a:moveTo>
                <a:lnTo>
                  <a:pt x="5961882" y="0"/>
                </a:lnTo>
                <a:lnTo>
                  <a:pt x="5961882" y="1319066"/>
                </a:lnTo>
                <a:lnTo>
                  <a:pt x="0" y="1319066"/>
                </a:lnTo>
                <a:lnTo>
                  <a:pt x="0" y="0"/>
                </a:lnTo>
                <a:close/>
              </a:path>
            </a:pathLst>
          </a:custGeom>
          <a:blipFill>
            <a:blip r:embed="rId2">
              <a:alphaModFix amt="75000"/>
            </a:blip>
            <a:stretch>
              <a:fillRect l="0" t="0" r="0" b="0"/>
            </a:stretch>
          </a:blipFill>
        </p:spPr>
      </p:sp>
      <p:sp>
        <p:nvSpPr>
          <p:cNvPr name="Freeform 3" id="3"/>
          <p:cNvSpPr/>
          <p:nvPr/>
        </p:nvSpPr>
        <p:spPr>
          <a:xfrm flipH="false" flipV="false" rot="0">
            <a:off x="-431295" y="8011811"/>
            <a:ext cx="5961882" cy="1319066"/>
          </a:xfrm>
          <a:custGeom>
            <a:avLst/>
            <a:gdLst/>
            <a:ahLst/>
            <a:cxnLst/>
            <a:rect r="r" b="b" t="t" l="l"/>
            <a:pathLst>
              <a:path h="1319066" w="5961882">
                <a:moveTo>
                  <a:pt x="0" y="0"/>
                </a:moveTo>
                <a:lnTo>
                  <a:pt x="5961882" y="0"/>
                </a:lnTo>
                <a:lnTo>
                  <a:pt x="5961882" y="1319066"/>
                </a:lnTo>
                <a:lnTo>
                  <a:pt x="0" y="1319066"/>
                </a:lnTo>
                <a:lnTo>
                  <a:pt x="0" y="0"/>
                </a:lnTo>
                <a:close/>
              </a:path>
            </a:pathLst>
          </a:custGeom>
          <a:blipFill>
            <a:blip r:embed="rId2">
              <a:alphaModFix amt="75000"/>
            </a:blip>
            <a:stretch>
              <a:fillRect l="0" t="0" r="0" b="0"/>
            </a:stretch>
          </a:blipFill>
        </p:spPr>
      </p:sp>
      <p:sp>
        <p:nvSpPr>
          <p:cNvPr name="Freeform 4" id="4"/>
          <p:cNvSpPr/>
          <p:nvPr/>
        </p:nvSpPr>
        <p:spPr>
          <a:xfrm flipH="false" flipV="false" rot="0">
            <a:off x="12807994" y="8015434"/>
            <a:ext cx="5961882" cy="1319066"/>
          </a:xfrm>
          <a:custGeom>
            <a:avLst/>
            <a:gdLst/>
            <a:ahLst/>
            <a:cxnLst/>
            <a:rect r="r" b="b" t="t" l="l"/>
            <a:pathLst>
              <a:path h="1319066" w="5961882">
                <a:moveTo>
                  <a:pt x="0" y="0"/>
                </a:moveTo>
                <a:lnTo>
                  <a:pt x="5961882" y="0"/>
                </a:lnTo>
                <a:lnTo>
                  <a:pt x="5961882" y="1319066"/>
                </a:lnTo>
                <a:lnTo>
                  <a:pt x="0" y="1319066"/>
                </a:lnTo>
                <a:lnTo>
                  <a:pt x="0" y="0"/>
                </a:lnTo>
                <a:close/>
              </a:path>
            </a:pathLst>
          </a:custGeom>
          <a:blipFill>
            <a:blip r:embed="rId2">
              <a:alphaModFix amt="75000"/>
            </a:blip>
            <a:stretch>
              <a:fillRect l="0" t="0" r="0" b="0"/>
            </a:stretch>
          </a:blipFill>
        </p:spPr>
      </p:sp>
      <p:sp>
        <p:nvSpPr>
          <p:cNvPr name="Freeform 5" id="5"/>
          <p:cNvSpPr/>
          <p:nvPr/>
        </p:nvSpPr>
        <p:spPr>
          <a:xfrm flipH="false" flipV="false" rot="0">
            <a:off x="8337316" y="7939234"/>
            <a:ext cx="5961882" cy="1319066"/>
          </a:xfrm>
          <a:custGeom>
            <a:avLst/>
            <a:gdLst/>
            <a:ahLst/>
            <a:cxnLst/>
            <a:rect r="r" b="b" t="t" l="l"/>
            <a:pathLst>
              <a:path h="1319066" w="5961882">
                <a:moveTo>
                  <a:pt x="0" y="0"/>
                </a:moveTo>
                <a:lnTo>
                  <a:pt x="5961882" y="0"/>
                </a:lnTo>
                <a:lnTo>
                  <a:pt x="5961882" y="1319066"/>
                </a:lnTo>
                <a:lnTo>
                  <a:pt x="0" y="1319066"/>
                </a:lnTo>
                <a:lnTo>
                  <a:pt x="0" y="0"/>
                </a:lnTo>
                <a:close/>
              </a:path>
            </a:pathLst>
          </a:custGeom>
          <a:blipFill>
            <a:blip r:embed="rId2">
              <a:alphaModFix amt="75000"/>
            </a:blip>
            <a:stretch>
              <a:fillRect l="0" t="0" r="0" b="0"/>
            </a:stretch>
          </a:blipFill>
        </p:spPr>
      </p:sp>
      <p:grpSp>
        <p:nvGrpSpPr>
          <p:cNvPr name="Group 6" id="6"/>
          <p:cNvGrpSpPr/>
          <p:nvPr/>
        </p:nvGrpSpPr>
        <p:grpSpPr>
          <a:xfrm rot="0">
            <a:off x="517610" y="1932400"/>
            <a:ext cx="4064072" cy="6666367"/>
            <a:chOff x="0" y="0"/>
            <a:chExt cx="1070373" cy="1755751"/>
          </a:xfrm>
        </p:grpSpPr>
        <p:sp>
          <p:nvSpPr>
            <p:cNvPr name="Freeform 7" id="7"/>
            <p:cNvSpPr/>
            <p:nvPr/>
          </p:nvSpPr>
          <p:spPr>
            <a:xfrm flipH="false" flipV="false" rot="0">
              <a:off x="0" y="0"/>
              <a:ext cx="1070373" cy="1755751"/>
            </a:xfrm>
            <a:custGeom>
              <a:avLst/>
              <a:gdLst/>
              <a:ahLst/>
              <a:cxnLst/>
              <a:rect r="r" b="b" t="t" l="l"/>
              <a:pathLst>
                <a:path h="1755751" w="1070373">
                  <a:moveTo>
                    <a:pt x="97153" y="0"/>
                  </a:moveTo>
                  <a:lnTo>
                    <a:pt x="973220" y="0"/>
                  </a:lnTo>
                  <a:cubicBezTo>
                    <a:pt x="1026876" y="0"/>
                    <a:pt x="1070373" y="43497"/>
                    <a:pt x="1070373" y="97153"/>
                  </a:cubicBezTo>
                  <a:lnTo>
                    <a:pt x="1070373" y="1658598"/>
                  </a:lnTo>
                  <a:cubicBezTo>
                    <a:pt x="1070373" y="1684364"/>
                    <a:pt x="1060137" y="1709076"/>
                    <a:pt x="1041917" y="1727296"/>
                  </a:cubicBezTo>
                  <a:cubicBezTo>
                    <a:pt x="1023697" y="1745515"/>
                    <a:pt x="998986" y="1755751"/>
                    <a:pt x="973220" y="1755751"/>
                  </a:cubicBezTo>
                  <a:lnTo>
                    <a:pt x="97153" y="1755751"/>
                  </a:lnTo>
                  <a:cubicBezTo>
                    <a:pt x="71387" y="1755751"/>
                    <a:pt x="46675" y="1745515"/>
                    <a:pt x="28456" y="1727296"/>
                  </a:cubicBezTo>
                  <a:cubicBezTo>
                    <a:pt x="10236" y="1709076"/>
                    <a:pt x="0" y="1684364"/>
                    <a:pt x="0" y="1658598"/>
                  </a:cubicBezTo>
                  <a:lnTo>
                    <a:pt x="0" y="97153"/>
                  </a:lnTo>
                  <a:cubicBezTo>
                    <a:pt x="0" y="71387"/>
                    <a:pt x="10236" y="46675"/>
                    <a:pt x="28456" y="28456"/>
                  </a:cubicBezTo>
                  <a:cubicBezTo>
                    <a:pt x="46675" y="10236"/>
                    <a:pt x="71387" y="0"/>
                    <a:pt x="97153" y="0"/>
                  </a:cubicBezTo>
                  <a:close/>
                </a:path>
              </a:pathLst>
            </a:custGeom>
            <a:solidFill>
              <a:srgbClr val="FFFFFF"/>
            </a:solidFill>
          </p:spPr>
        </p:sp>
        <p:sp>
          <p:nvSpPr>
            <p:cNvPr name="TextBox 8" id="8"/>
            <p:cNvSpPr txBox="true"/>
            <p:nvPr/>
          </p:nvSpPr>
          <p:spPr>
            <a:xfrm>
              <a:off x="0" y="-9525"/>
              <a:ext cx="1070373" cy="1765276"/>
            </a:xfrm>
            <a:prstGeom prst="rect">
              <a:avLst/>
            </a:prstGeom>
          </p:spPr>
          <p:txBody>
            <a:bodyPr anchor="ctr" rtlCol="false" tIns="50800" lIns="50800" bIns="50800" rIns="50800"/>
            <a:lstStyle/>
            <a:p>
              <a:pPr algn="ctr">
                <a:lnSpc>
                  <a:spcPts val="3000"/>
                </a:lnSpc>
              </a:pPr>
            </a:p>
          </p:txBody>
        </p:sp>
      </p:grpSp>
      <p:grpSp>
        <p:nvGrpSpPr>
          <p:cNvPr name="Group 9" id="9"/>
          <p:cNvGrpSpPr/>
          <p:nvPr/>
        </p:nvGrpSpPr>
        <p:grpSpPr>
          <a:xfrm rot="0">
            <a:off x="4958546" y="1977192"/>
            <a:ext cx="4064072" cy="6621575"/>
            <a:chOff x="0" y="0"/>
            <a:chExt cx="1070373" cy="1743954"/>
          </a:xfrm>
        </p:grpSpPr>
        <p:sp>
          <p:nvSpPr>
            <p:cNvPr name="Freeform 10" id="10"/>
            <p:cNvSpPr/>
            <p:nvPr/>
          </p:nvSpPr>
          <p:spPr>
            <a:xfrm flipH="false" flipV="false" rot="0">
              <a:off x="0" y="0"/>
              <a:ext cx="1070373" cy="1743954"/>
            </a:xfrm>
            <a:custGeom>
              <a:avLst/>
              <a:gdLst/>
              <a:ahLst/>
              <a:cxnLst/>
              <a:rect r="r" b="b" t="t" l="l"/>
              <a:pathLst>
                <a:path h="1743954" w="1070373">
                  <a:moveTo>
                    <a:pt x="97153" y="0"/>
                  </a:moveTo>
                  <a:lnTo>
                    <a:pt x="973220" y="0"/>
                  </a:lnTo>
                  <a:cubicBezTo>
                    <a:pt x="1026876" y="0"/>
                    <a:pt x="1070373" y="43497"/>
                    <a:pt x="1070373" y="97153"/>
                  </a:cubicBezTo>
                  <a:lnTo>
                    <a:pt x="1070373" y="1646801"/>
                  </a:lnTo>
                  <a:cubicBezTo>
                    <a:pt x="1070373" y="1672567"/>
                    <a:pt x="1060137" y="1697279"/>
                    <a:pt x="1041917" y="1715498"/>
                  </a:cubicBezTo>
                  <a:cubicBezTo>
                    <a:pt x="1023697" y="1733718"/>
                    <a:pt x="998986" y="1743954"/>
                    <a:pt x="973220" y="1743954"/>
                  </a:cubicBezTo>
                  <a:lnTo>
                    <a:pt x="97153" y="1743954"/>
                  </a:lnTo>
                  <a:cubicBezTo>
                    <a:pt x="43497" y="1743954"/>
                    <a:pt x="0" y="1700457"/>
                    <a:pt x="0" y="1646801"/>
                  </a:cubicBezTo>
                  <a:lnTo>
                    <a:pt x="0" y="97153"/>
                  </a:lnTo>
                  <a:cubicBezTo>
                    <a:pt x="0" y="71387"/>
                    <a:pt x="10236" y="46675"/>
                    <a:pt x="28456" y="28456"/>
                  </a:cubicBezTo>
                  <a:cubicBezTo>
                    <a:pt x="46675" y="10236"/>
                    <a:pt x="71387" y="0"/>
                    <a:pt x="97153" y="0"/>
                  </a:cubicBezTo>
                  <a:close/>
                </a:path>
              </a:pathLst>
            </a:custGeom>
            <a:solidFill>
              <a:srgbClr val="FFFFFF"/>
            </a:solidFill>
          </p:spPr>
        </p:sp>
        <p:sp>
          <p:nvSpPr>
            <p:cNvPr name="TextBox 11" id="11"/>
            <p:cNvSpPr txBox="true"/>
            <p:nvPr/>
          </p:nvSpPr>
          <p:spPr>
            <a:xfrm>
              <a:off x="0" y="-9525"/>
              <a:ext cx="1070373" cy="1753479"/>
            </a:xfrm>
            <a:prstGeom prst="rect">
              <a:avLst/>
            </a:prstGeom>
          </p:spPr>
          <p:txBody>
            <a:bodyPr anchor="ctr" rtlCol="false" tIns="50800" lIns="50800" bIns="50800" rIns="50800"/>
            <a:lstStyle/>
            <a:p>
              <a:pPr algn="ctr">
                <a:lnSpc>
                  <a:spcPts val="3000"/>
                </a:lnSpc>
              </a:pPr>
            </a:p>
          </p:txBody>
        </p:sp>
      </p:grpSp>
      <p:grpSp>
        <p:nvGrpSpPr>
          <p:cNvPr name="Group 12" id="12"/>
          <p:cNvGrpSpPr/>
          <p:nvPr/>
        </p:nvGrpSpPr>
        <p:grpSpPr>
          <a:xfrm rot="0">
            <a:off x="9293940" y="1932400"/>
            <a:ext cx="4064072" cy="6666367"/>
            <a:chOff x="0" y="0"/>
            <a:chExt cx="1070373" cy="1755751"/>
          </a:xfrm>
        </p:grpSpPr>
        <p:sp>
          <p:nvSpPr>
            <p:cNvPr name="Freeform 13" id="13"/>
            <p:cNvSpPr/>
            <p:nvPr/>
          </p:nvSpPr>
          <p:spPr>
            <a:xfrm flipH="false" flipV="false" rot="0">
              <a:off x="0" y="0"/>
              <a:ext cx="1070373" cy="1755751"/>
            </a:xfrm>
            <a:custGeom>
              <a:avLst/>
              <a:gdLst/>
              <a:ahLst/>
              <a:cxnLst/>
              <a:rect r="r" b="b" t="t" l="l"/>
              <a:pathLst>
                <a:path h="1755751" w="1070373">
                  <a:moveTo>
                    <a:pt x="97153" y="0"/>
                  </a:moveTo>
                  <a:lnTo>
                    <a:pt x="973220" y="0"/>
                  </a:lnTo>
                  <a:cubicBezTo>
                    <a:pt x="1026876" y="0"/>
                    <a:pt x="1070373" y="43497"/>
                    <a:pt x="1070373" y="97153"/>
                  </a:cubicBezTo>
                  <a:lnTo>
                    <a:pt x="1070373" y="1658598"/>
                  </a:lnTo>
                  <a:cubicBezTo>
                    <a:pt x="1070373" y="1684364"/>
                    <a:pt x="1060137" y="1709076"/>
                    <a:pt x="1041917" y="1727296"/>
                  </a:cubicBezTo>
                  <a:cubicBezTo>
                    <a:pt x="1023697" y="1745515"/>
                    <a:pt x="998986" y="1755751"/>
                    <a:pt x="973220" y="1755751"/>
                  </a:cubicBezTo>
                  <a:lnTo>
                    <a:pt x="97153" y="1755751"/>
                  </a:lnTo>
                  <a:cubicBezTo>
                    <a:pt x="71387" y="1755751"/>
                    <a:pt x="46675" y="1745515"/>
                    <a:pt x="28456" y="1727296"/>
                  </a:cubicBezTo>
                  <a:cubicBezTo>
                    <a:pt x="10236" y="1709076"/>
                    <a:pt x="0" y="1684364"/>
                    <a:pt x="0" y="1658598"/>
                  </a:cubicBezTo>
                  <a:lnTo>
                    <a:pt x="0" y="97153"/>
                  </a:lnTo>
                  <a:cubicBezTo>
                    <a:pt x="0" y="71387"/>
                    <a:pt x="10236" y="46675"/>
                    <a:pt x="28456" y="28456"/>
                  </a:cubicBezTo>
                  <a:cubicBezTo>
                    <a:pt x="46675" y="10236"/>
                    <a:pt x="71387" y="0"/>
                    <a:pt x="97153" y="0"/>
                  </a:cubicBezTo>
                  <a:close/>
                </a:path>
              </a:pathLst>
            </a:custGeom>
            <a:solidFill>
              <a:srgbClr val="FFFFFF"/>
            </a:solidFill>
          </p:spPr>
        </p:sp>
        <p:sp>
          <p:nvSpPr>
            <p:cNvPr name="TextBox 14" id="14"/>
            <p:cNvSpPr txBox="true"/>
            <p:nvPr/>
          </p:nvSpPr>
          <p:spPr>
            <a:xfrm>
              <a:off x="0" y="-9525"/>
              <a:ext cx="1070373" cy="1765276"/>
            </a:xfrm>
            <a:prstGeom prst="rect">
              <a:avLst/>
            </a:prstGeom>
          </p:spPr>
          <p:txBody>
            <a:bodyPr anchor="ctr" rtlCol="false" tIns="50800" lIns="50800" bIns="50800" rIns="50800"/>
            <a:lstStyle/>
            <a:p>
              <a:pPr algn="ctr">
                <a:lnSpc>
                  <a:spcPts val="3000"/>
                </a:lnSpc>
              </a:pPr>
            </a:p>
          </p:txBody>
        </p:sp>
      </p:grpSp>
      <p:grpSp>
        <p:nvGrpSpPr>
          <p:cNvPr name="Group 15" id="15"/>
          <p:cNvGrpSpPr/>
          <p:nvPr/>
        </p:nvGrpSpPr>
        <p:grpSpPr>
          <a:xfrm rot="0">
            <a:off x="13758705" y="1932400"/>
            <a:ext cx="4064072" cy="6666367"/>
            <a:chOff x="0" y="0"/>
            <a:chExt cx="1070373" cy="1755751"/>
          </a:xfrm>
        </p:grpSpPr>
        <p:sp>
          <p:nvSpPr>
            <p:cNvPr name="Freeform 16" id="16"/>
            <p:cNvSpPr/>
            <p:nvPr/>
          </p:nvSpPr>
          <p:spPr>
            <a:xfrm flipH="false" flipV="false" rot="0">
              <a:off x="0" y="0"/>
              <a:ext cx="1070373" cy="1755751"/>
            </a:xfrm>
            <a:custGeom>
              <a:avLst/>
              <a:gdLst/>
              <a:ahLst/>
              <a:cxnLst/>
              <a:rect r="r" b="b" t="t" l="l"/>
              <a:pathLst>
                <a:path h="1755751" w="1070373">
                  <a:moveTo>
                    <a:pt x="97153" y="0"/>
                  </a:moveTo>
                  <a:lnTo>
                    <a:pt x="973220" y="0"/>
                  </a:lnTo>
                  <a:cubicBezTo>
                    <a:pt x="1026876" y="0"/>
                    <a:pt x="1070373" y="43497"/>
                    <a:pt x="1070373" y="97153"/>
                  </a:cubicBezTo>
                  <a:lnTo>
                    <a:pt x="1070373" y="1658598"/>
                  </a:lnTo>
                  <a:cubicBezTo>
                    <a:pt x="1070373" y="1684364"/>
                    <a:pt x="1060137" y="1709076"/>
                    <a:pt x="1041917" y="1727296"/>
                  </a:cubicBezTo>
                  <a:cubicBezTo>
                    <a:pt x="1023697" y="1745515"/>
                    <a:pt x="998986" y="1755751"/>
                    <a:pt x="973220" y="1755751"/>
                  </a:cubicBezTo>
                  <a:lnTo>
                    <a:pt x="97153" y="1755751"/>
                  </a:lnTo>
                  <a:cubicBezTo>
                    <a:pt x="71387" y="1755751"/>
                    <a:pt x="46675" y="1745515"/>
                    <a:pt x="28456" y="1727296"/>
                  </a:cubicBezTo>
                  <a:cubicBezTo>
                    <a:pt x="10236" y="1709076"/>
                    <a:pt x="0" y="1684364"/>
                    <a:pt x="0" y="1658598"/>
                  </a:cubicBezTo>
                  <a:lnTo>
                    <a:pt x="0" y="97153"/>
                  </a:lnTo>
                  <a:cubicBezTo>
                    <a:pt x="0" y="71387"/>
                    <a:pt x="10236" y="46675"/>
                    <a:pt x="28456" y="28456"/>
                  </a:cubicBezTo>
                  <a:cubicBezTo>
                    <a:pt x="46675" y="10236"/>
                    <a:pt x="71387" y="0"/>
                    <a:pt x="97153" y="0"/>
                  </a:cubicBezTo>
                  <a:close/>
                </a:path>
              </a:pathLst>
            </a:custGeom>
            <a:solidFill>
              <a:srgbClr val="FFFFFF"/>
            </a:solidFill>
          </p:spPr>
        </p:sp>
        <p:sp>
          <p:nvSpPr>
            <p:cNvPr name="TextBox 17" id="17"/>
            <p:cNvSpPr txBox="true"/>
            <p:nvPr/>
          </p:nvSpPr>
          <p:spPr>
            <a:xfrm>
              <a:off x="0" y="-9525"/>
              <a:ext cx="1070373" cy="1765276"/>
            </a:xfrm>
            <a:prstGeom prst="rect">
              <a:avLst/>
            </a:prstGeom>
          </p:spPr>
          <p:txBody>
            <a:bodyPr anchor="ctr" rtlCol="false" tIns="50800" lIns="50800" bIns="50800" rIns="50800"/>
            <a:lstStyle/>
            <a:p>
              <a:pPr algn="ctr">
                <a:lnSpc>
                  <a:spcPts val="3000"/>
                </a:lnSpc>
              </a:pPr>
            </a:p>
          </p:txBody>
        </p:sp>
      </p:grpSp>
      <p:grpSp>
        <p:nvGrpSpPr>
          <p:cNvPr name="Group 18" id="18"/>
          <p:cNvGrpSpPr/>
          <p:nvPr/>
        </p:nvGrpSpPr>
        <p:grpSpPr>
          <a:xfrm rot="0">
            <a:off x="9526152" y="2227557"/>
            <a:ext cx="3584210" cy="2290956"/>
            <a:chOff x="0" y="0"/>
            <a:chExt cx="4778947" cy="3054609"/>
          </a:xfrm>
        </p:grpSpPr>
        <p:pic>
          <p:nvPicPr>
            <p:cNvPr name="Picture 19" id="19"/>
            <p:cNvPicPr>
              <a:picLocks noChangeAspect="true"/>
            </p:cNvPicPr>
            <p:nvPr/>
          </p:nvPicPr>
          <p:blipFill>
            <a:blip r:embed="rId3"/>
            <a:srcRect l="0" t="1850" r="0" b="1850"/>
            <a:stretch>
              <a:fillRect/>
            </a:stretch>
          </p:blipFill>
          <p:spPr>
            <a:xfrm flipH="false" flipV="false">
              <a:off x="0" y="0"/>
              <a:ext cx="4778947" cy="3054609"/>
            </a:xfrm>
            <a:prstGeom prst="rect">
              <a:avLst/>
            </a:prstGeom>
          </p:spPr>
        </p:pic>
      </p:grpSp>
      <p:grpSp>
        <p:nvGrpSpPr>
          <p:cNvPr name="Group 20" id="20"/>
          <p:cNvGrpSpPr/>
          <p:nvPr/>
        </p:nvGrpSpPr>
        <p:grpSpPr>
          <a:xfrm rot="0">
            <a:off x="13996830" y="2227557"/>
            <a:ext cx="3584210" cy="2290956"/>
            <a:chOff x="0" y="0"/>
            <a:chExt cx="4778947" cy="3054609"/>
          </a:xfrm>
        </p:grpSpPr>
        <p:pic>
          <p:nvPicPr>
            <p:cNvPr name="Picture 21" id="21"/>
            <p:cNvPicPr>
              <a:picLocks noChangeAspect="true"/>
            </p:cNvPicPr>
            <p:nvPr/>
          </p:nvPicPr>
          <p:blipFill>
            <a:blip r:embed="rId4"/>
            <a:srcRect l="0" t="2031" r="0" b="2031"/>
            <a:stretch>
              <a:fillRect/>
            </a:stretch>
          </p:blipFill>
          <p:spPr>
            <a:xfrm flipH="false" flipV="false">
              <a:off x="0" y="0"/>
              <a:ext cx="4778947" cy="3054609"/>
            </a:xfrm>
            <a:prstGeom prst="rect">
              <a:avLst/>
            </a:prstGeom>
          </p:spPr>
        </p:pic>
      </p:grpSp>
      <p:grpSp>
        <p:nvGrpSpPr>
          <p:cNvPr name="Group 22" id="22"/>
          <p:cNvGrpSpPr/>
          <p:nvPr/>
        </p:nvGrpSpPr>
        <p:grpSpPr>
          <a:xfrm rot="0">
            <a:off x="5200283" y="2272349"/>
            <a:ext cx="3584210" cy="2290956"/>
            <a:chOff x="0" y="0"/>
            <a:chExt cx="4778947" cy="3054609"/>
          </a:xfrm>
        </p:grpSpPr>
        <p:pic>
          <p:nvPicPr>
            <p:cNvPr name="Picture 23" id="23"/>
            <p:cNvPicPr>
              <a:picLocks noChangeAspect="true"/>
            </p:cNvPicPr>
            <p:nvPr/>
          </p:nvPicPr>
          <p:blipFill>
            <a:blip r:embed="rId5"/>
            <a:srcRect l="5998" t="0" r="5998" b="0"/>
            <a:stretch>
              <a:fillRect/>
            </a:stretch>
          </p:blipFill>
          <p:spPr>
            <a:xfrm flipH="false" flipV="false">
              <a:off x="0" y="0"/>
              <a:ext cx="4778947" cy="3054609"/>
            </a:xfrm>
            <a:prstGeom prst="rect">
              <a:avLst/>
            </a:prstGeom>
          </p:spPr>
        </p:pic>
      </p:grpSp>
      <p:grpSp>
        <p:nvGrpSpPr>
          <p:cNvPr name="Group 24" id="24"/>
          <p:cNvGrpSpPr/>
          <p:nvPr/>
        </p:nvGrpSpPr>
        <p:grpSpPr>
          <a:xfrm rot="0">
            <a:off x="754708" y="2227557"/>
            <a:ext cx="3584210" cy="2290956"/>
            <a:chOff x="0" y="0"/>
            <a:chExt cx="4778947" cy="3054609"/>
          </a:xfrm>
        </p:grpSpPr>
        <p:pic>
          <p:nvPicPr>
            <p:cNvPr name="Picture 25" id="25"/>
            <p:cNvPicPr>
              <a:picLocks noChangeAspect="true"/>
            </p:cNvPicPr>
            <p:nvPr/>
          </p:nvPicPr>
          <p:blipFill>
            <a:blip r:embed="rId6"/>
            <a:srcRect l="0" t="3001" r="0" b="3001"/>
            <a:stretch>
              <a:fillRect/>
            </a:stretch>
          </p:blipFill>
          <p:spPr>
            <a:xfrm flipH="false" flipV="false">
              <a:off x="0" y="0"/>
              <a:ext cx="4778947" cy="3054609"/>
            </a:xfrm>
            <a:prstGeom prst="rect">
              <a:avLst/>
            </a:prstGeom>
          </p:spPr>
        </p:pic>
      </p:grpSp>
      <p:sp>
        <p:nvSpPr>
          <p:cNvPr name="TextBox 26" id="26"/>
          <p:cNvSpPr txBox="true"/>
          <p:nvPr/>
        </p:nvSpPr>
        <p:spPr>
          <a:xfrm rot="0">
            <a:off x="2497259" y="580704"/>
            <a:ext cx="13293482" cy="962667"/>
          </a:xfrm>
          <a:prstGeom prst="rect">
            <a:avLst/>
          </a:prstGeom>
        </p:spPr>
        <p:txBody>
          <a:bodyPr anchor="t" rtlCol="false" tIns="0" lIns="0" bIns="0" rIns="0">
            <a:spAutoFit/>
          </a:bodyPr>
          <a:lstStyle/>
          <a:p>
            <a:pPr algn="ctr">
              <a:lnSpc>
                <a:spcPts val="7480"/>
              </a:lnSpc>
            </a:pPr>
            <a:r>
              <a:rPr lang="en-US" sz="6800">
                <a:solidFill>
                  <a:srgbClr val="FFFFFF"/>
                </a:solidFill>
                <a:latin typeface="Open Sans Extra Bold"/>
              </a:rPr>
              <a:t>APP ARCHITECTURE</a:t>
            </a:r>
          </a:p>
        </p:txBody>
      </p:sp>
      <p:sp>
        <p:nvSpPr>
          <p:cNvPr name="TextBox 27" id="27"/>
          <p:cNvSpPr txBox="true"/>
          <p:nvPr/>
        </p:nvSpPr>
        <p:spPr>
          <a:xfrm rot="0">
            <a:off x="706960" y="4735194"/>
            <a:ext cx="3580598" cy="408306"/>
          </a:xfrm>
          <a:prstGeom prst="rect">
            <a:avLst/>
          </a:prstGeom>
        </p:spPr>
        <p:txBody>
          <a:bodyPr anchor="t" rtlCol="false" tIns="0" lIns="0" bIns="0" rIns="0">
            <a:spAutoFit/>
          </a:bodyPr>
          <a:lstStyle/>
          <a:p>
            <a:pPr algn="ctr">
              <a:lnSpc>
                <a:spcPts val="3190"/>
              </a:lnSpc>
            </a:pPr>
            <a:r>
              <a:rPr lang="en-US" sz="2900">
                <a:solidFill>
                  <a:srgbClr val="1B1B1B"/>
                </a:solidFill>
                <a:latin typeface="Open Sans Bold"/>
              </a:rPr>
              <a:t>FLUTTER AND DART</a:t>
            </a:r>
          </a:p>
        </p:txBody>
      </p:sp>
      <p:sp>
        <p:nvSpPr>
          <p:cNvPr name="TextBox 28" id="28"/>
          <p:cNvSpPr txBox="true"/>
          <p:nvPr/>
        </p:nvSpPr>
        <p:spPr>
          <a:xfrm rot="0">
            <a:off x="5313292" y="4776656"/>
            <a:ext cx="3580598" cy="1608456"/>
          </a:xfrm>
          <a:prstGeom prst="rect">
            <a:avLst/>
          </a:prstGeom>
        </p:spPr>
        <p:txBody>
          <a:bodyPr anchor="t" rtlCol="false" tIns="0" lIns="0" bIns="0" rIns="0">
            <a:spAutoFit/>
          </a:bodyPr>
          <a:lstStyle/>
          <a:p>
            <a:pPr algn="ctr">
              <a:lnSpc>
                <a:spcPts val="3190"/>
              </a:lnSpc>
            </a:pPr>
            <a:r>
              <a:rPr lang="en-US" sz="2900">
                <a:solidFill>
                  <a:srgbClr val="1B1B1B"/>
                </a:solidFill>
                <a:latin typeface="Open Sans Bold"/>
              </a:rPr>
              <a:t>GEOLOCATION SERVICES USING GEOLOCATOR PACKAGE</a:t>
            </a:r>
          </a:p>
        </p:txBody>
      </p:sp>
      <p:sp>
        <p:nvSpPr>
          <p:cNvPr name="TextBox 29" id="29"/>
          <p:cNvSpPr txBox="true"/>
          <p:nvPr/>
        </p:nvSpPr>
        <p:spPr>
          <a:xfrm rot="0">
            <a:off x="9535677" y="4735194"/>
            <a:ext cx="3580598" cy="1208406"/>
          </a:xfrm>
          <a:prstGeom prst="rect">
            <a:avLst/>
          </a:prstGeom>
        </p:spPr>
        <p:txBody>
          <a:bodyPr anchor="t" rtlCol="false" tIns="0" lIns="0" bIns="0" rIns="0">
            <a:spAutoFit/>
          </a:bodyPr>
          <a:lstStyle/>
          <a:p>
            <a:pPr algn="ctr">
              <a:lnSpc>
                <a:spcPts val="3190"/>
              </a:lnSpc>
            </a:pPr>
            <a:r>
              <a:rPr lang="en-US" sz="2900">
                <a:solidFill>
                  <a:srgbClr val="1B1B1B"/>
                </a:solidFill>
                <a:latin typeface="Open Sans Bold"/>
              </a:rPr>
              <a:t>STATE MANAGEMENT USING PROVIDER</a:t>
            </a:r>
          </a:p>
        </p:txBody>
      </p:sp>
      <p:sp>
        <p:nvSpPr>
          <p:cNvPr name="TextBox 30" id="30"/>
          <p:cNvSpPr txBox="true"/>
          <p:nvPr/>
        </p:nvSpPr>
        <p:spPr>
          <a:xfrm rot="0">
            <a:off x="14000442" y="4776656"/>
            <a:ext cx="3580598" cy="808356"/>
          </a:xfrm>
          <a:prstGeom prst="rect">
            <a:avLst/>
          </a:prstGeom>
        </p:spPr>
        <p:txBody>
          <a:bodyPr anchor="t" rtlCol="false" tIns="0" lIns="0" bIns="0" rIns="0">
            <a:spAutoFit/>
          </a:bodyPr>
          <a:lstStyle/>
          <a:p>
            <a:pPr algn="ctr">
              <a:lnSpc>
                <a:spcPts val="3190"/>
              </a:lnSpc>
            </a:pPr>
            <a:r>
              <a:rPr lang="en-US" sz="2900">
                <a:solidFill>
                  <a:srgbClr val="1B1B1B"/>
                </a:solidFill>
                <a:latin typeface="Open Sans Bold"/>
              </a:rPr>
              <a:t>USER-FRIENDLY INTERFACE</a:t>
            </a:r>
          </a:p>
        </p:txBody>
      </p:sp>
      <p:sp>
        <p:nvSpPr>
          <p:cNvPr name="TextBox 31" id="31"/>
          <p:cNvSpPr txBox="true"/>
          <p:nvPr/>
        </p:nvSpPr>
        <p:spPr>
          <a:xfrm rot="0">
            <a:off x="706960" y="5324475"/>
            <a:ext cx="3580598" cy="3057525"/>
          </a:xfrm>
          <a:prstGeom prst="rect">
            <a:avLst/>
          </a:prstGeom>
        </p:spPr>
        <p:txBody>
          <a:bodyPr anchor="t" rtlCol="false" tIns="0" lIns="0" bIns="0" rIns="0">
            <a:spAutoFit/>
          </a:bodyPr>
          <a:lstStyle/>
          <a:p>
            <a:pPr algn="ctr">
              <a:lnSpc>
                <a:spcPts val="3000"/>
              </a:lnSpc>
            </a:pPr>
            <a:r>
              <a:rPr lang="en-US" sz="2500" spc="75">
                <a:solidFill>
                  <a:srgbClr val="1B1B1B"/>
                </a:solidFill>
                <a:latin typeface="Open Sans"/>
              </a:rPr>
              <a:t>Utilized for cross-platform development to ensure a seamless experience on both Android and iOS devices using Dart programming language.</a:t>
            </a:r>
          </a:p>
        </p:txBody>
      </p:sp>
      <p:sp>
        <p:nvSpPr>
          <p:cNvPr name="TextBox 32" id="32"/>
          <p:cNvSpPr txBox="true"/>
          <p:nvPr/>
        </p:nvSpPr>
        <p:spPr>
          <a:xfrm rot="0">
            <a:off x="5203895" y="6426936"/>
            <a:ext cx="3580598" cy="1914525"/>
          </a:xfrm>
          <a:prstGeom prst="rect">
            <a:avLst/>
          </a:prstGeom>
        </p:spPr>
        <p:txBody>
          <a:bodyPr anchor="t" rtlCol="false" tIns="0" lIns="0" bIns="0" rIns="0">
            <a:spAutoFit/>
          </a:bodyPr>
          <a:lstStyle/>
          <a:p>
            <a:pPr algn="ctr">
              <a:lnSpc>
                <a:spcPts val="3000"/>
              </a:lnSpc>
            </a:pPr>
            <a:r>
              <a:rPr lang="en-US" sz="2500" spc="75">
                <a:solidFill>
                  <a:srgbClr val="1B1B1B"/>
                </a:solidFill>
                <a:latin typeface="Open Sans"/>
              </a:rPr>
              <a:t>Utilized for obtaining the user’s current location and tracking movement for precise mapping.</a:t>
            </a:r>
          </a:p>
        </p:txBody>
      </p:sp>
      <p:sp>
        <p:nvSpPr>
          <p:cNvPr name="TextBox 33" id="33"/>
          <p:cNvSpPr txBox="true"/>
          <p:nvPr/>
        </p:nvSpPr>
        <p:spPr>
          <a:xfrm rot="0">
            <a:off x="9535677" y="6086475"/>
            <a:ext cx="3580598" cy="2295525"/>
          </a:xfrm>
          <a:prstGeom prst="rect">
            <a:avLst/>
          </a:prstGeom>
        </p:spPr>
        <p:txBody>
          <a:bodyPr anchor="t" rtlCol="false" tIns="0" lIns="0" bIns="0" rIns="0">
            <a:spAutoFit/>
          </a:bodyPr>
          <a:lstStyle/>
          <a:p>
            <a:pPr algn="ctr">
              <a:lnSpc>
                <a:spcPts val="3000"/>
              </a:lnSpc>
            </a:pPr>
            <a:r>
              <a:rPr lang="en-US" sz="2500" spc="75">
                <a:solidFill>
                  <a:srgbClr val="1B1B1B"/>
                </a:solidFill>
                <a:latin typeface="Open Sans"/>
              </a:rPr>
              <a:t>Employed to manage state efficiently within the app, ensuring smooth and responsive user interactions.</a:t>
            </a:r>
          </a:p>
        </p:txBody>
      </p:sp>
      <p:sp>
        <p:nvSpPr>
          <p:cNvPr name="TextBox 34" id="34"/>
          <p:cNvSpPr txBox="true"/>
          <p:nvPr/>
        </p:nvSpPr>
        <p:spPr>
          <a:xfrm rot="0">
            <a:off x="14000442" y="5664936"/>
            <a:ext cx="3580598" cy="2676525"/>
          </a:xfrm>
          <a:prstGeom prst="rect">
            <a:avLst/>
          </a:prstGeom>
        </p:spPr>
        <p:txBody>
          <a:bodyPr anchor="t" rtlCol="false" tIns="0" lIns="0" bIns="0" rIns="0">
            <a:spAutoFit/>
          </a:bodyPr>
          <a:lstStyle/>
          <a:p>
            <a:pPr algn="ctr">
              <a:lnSpc>
                <a:spcPts val="3000"/>
              </a:lnSpc>
            </a:pPr>
            <a:r>
              <a:rPr lang="en-US" sz="2500" spc="75">
                <a:solidFill>
                  <a:srgbClr val="1B1B1B"/>
                </a:solidFill>
                <a:latin typeface="Open Sans"/>
              </a:rPr>
              <a:t>Focus on a clean, intuitive interface that makes navigation and interaction simple and enjoyable. Emphasizing essential elements.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37856"/>
        </a:solidFill>
      </p:bgPr>
    </p:bg>
    <p:spTree>
      <p:nvGrpSpPr>
        <p:cNvPr id="1" name=""/>
        <p:cNvGrpSpPr/>
        <p:nvPr/>
      </p:nvGrpSpPr>
      <p:grpSpPr>
        <a:xfrm>
          <a:off x="0" y="0"/>
          <a:ext cx="0" cy="0"/>
          <a:chOff x="0" y="0"/>
          <a:chExt cx="0" cy="0"/>
        </a:xfrm>
      </p:grpSpPr>
      <p:sp>
        <p:nvSpPr>
          <p:cNvPr name="Freeform 2" id="2"/>
          <p:cNvSpPr/>
          <p:nvPr/>
        </p:nvSpPr>
        <p:spPr>
          <a:xfrm flipH="false" flipV="false" rot="5877760">
            <a:off x="13040234" y="3871523"/>
            <a:ext cx="6998828" cy="9030746"/>
          </a:xfrm>
          <a:custGeom>
            <a:avLst/>
            <a:gdLst/>
            <a:ahLst/>
            <a:cxnLst/>
            <a:rect r="r" b="b" t="t" l="l"/>
            <a:pathLst>
              <a:path h="9030746" w="6998828">
                <a:moveTo>
                  <a:pt x="0" y="0"/>
                </a:moveTo>
                <a:lnTo>
                  <a:pt x="6998828" y="0"/>
                </a:lnTo>
                <a:lnTo>
                  <a:pt x="6998828" y="9030746"/>
                </a:lnTo>
                <a:lnTo>
                  <a:pt x="0" y="9030746"/>
                </a:lnTo>
                <a:lnTo>
                  <a:pt x="0" y="0"/>
                </a:lnTo>
                <a:close/>
              </a:path>
            </a:pathLst>
          </a:custGeom>
          <a:blipFill>
            <a:blip r:embed="rId2"/>
            <a:stretch>
              <a:fillRect l="0" t="0" r="0" b="0"/>
            </a:stretch>
          </a:blipFill>
        </p:spPr>
      </p:sp>
      <p:sp>
        <p:nvSpPr>
          <p:cNvPr name="Freeform 3" id="3"/>
          <p:cNvSpPr/>
          <p:nvPr/>
        </p:nvSpPr>
        <p:spPr>
          <a:xfrm flipH="false" flipV="false" rot="-1094255">
            <a:off x="-3935382" y="-3572398"/>
            <a:ext cx="6998828" cy="9030746"/>
          </a:xfrm>
          <a:custGeom>
            <a:avLst/>
            <a:gdLst/>
            <a:ahLst/>
            <a:cxnLst/>
            <a:rect r="r" b="b" t="t" l="l"/>
            <a:pathLst>
              <a:path h="9030746" w="6998828">
                <a:moveTo>
                  <a:pt x="0" y="0"/>
                </a:moveTo>
                <a:lnTo>
                  <a:pt x="6998828" y="0"/>
                </a:lnTo>
                <a:lnTo>
                  <a:pt x="6998828" y="9030746"/>
                </a:lnTo>
                <a:lnTo>
                  <a:pt x="0" y="9030746"/>
                </a:lnTo>
                <a:lnTo>
                  <a:pt x="0" y="0"/>
                </a:lnTo>
                <a:close/>
              </a:path>
            </a:pathLst>
          </a:custGeom>
          <a:blipFill>
            <a:blip r:embed="rId2"/>
            <a:stretch>
              <a:fillRect l="0" t="0" r="0" b="0"/>
            </a:stretch>
          </a:blipFill>
        </p:spPr>
      </p:sp>
      <p:sp>
        <p:nvSpPr>
          <p:cNvPr name="Freeform 4" id="4"/>
          <p:cNvSpPr/>
          <p:nvPr/>
        </p:nvSpPr>
        <p:spPr>
          <a:xfrm flipH="false" flipV="false" rot="0">
            <a:off x="376315" y="1775964"/>
            <a:ext cx="8574033" cy="4599199"/>
          </a:xfrm>
          <a:custGeom>
            <a:avLst/>
            <a:gdLst/>
            <a:ahLst/>
            <a:cxnLst/>
            <a:rect r="r" b="b" t="t" l="l"/>
            <a:pathLst>
              <a:path h="4599199" w="8574033">
                <a:moveTo>
                  <a:pt x="0" y="0"/>
                </a:moveTo>
                <a:lnTo>
                  <a:pt x="8574033" y="0"/>
                </a:lnTo>
                <a:lnTo>
                  <a:pt x="8574033" y="4599200"/>
                </a:lnTo>
                <a:lnTo>
                  <a:pt x="0" y="4599200"/>
                </a:lnTo>
                <a:lnTo>
                  <a:pt x="0" y="0"/>
                </a:lnTo>
                <a:close/>
              </a:path>
            </a:pathLst>
          </a:custGeom>
          <a:blipFill>
            <a:blip r:embed="rId3"/>
            <a:stretch>
              <a:fillRect l="0" t="0" r="0" b="0"/>
            </a:stretch>
          </a:blipFill>
        </p:spPr>
      </p:sp>
      <p:sp>
        <p:nvSpPr>
          <p:cNvPr name="Freeform 5" id="5"/>
          <p:cNvSpPr/>
          <p:nvPr/>
        </p:nvSpPr>
        <p:spPr>
          <a:xfrm flipH="false" flipV="false" rot="0">
            <a:off x="9144000" y="5247178"/>
            <a:ext cx="8849548" cy="4737912"/>
          </a:xfrm>
          <a:custGeom>
            <a:avLst/>
            <a:gdLst/>
            <a:ahLst/>
            <a:cxnLst/>
            <a:rect r="r" b="b" t="t" l="l"/>
            <a:pathLst>
              <a:path h="4737912" w="8849548">
                <a:moveTo>
                  <a:pt x="0" y="0"/>
                </a:moveTo>
                <a:lnTo>
                  <a:pt x="8849548" y="0"/>
                </a:lnTo>
                <a:lnTo>
                  <a:pt x="8849548" y="4737912"/>
                </a:lnTo>
                <a:lnTo>
                  <a:pt x="0" y="4737912"/>
                </a:lnTo>
                <a:lnTo>
                  <a:pt x="0" y="0"/>
                </a:lnTo>
                <a:close/>
              </a:path>
            </a:pathLst>
          </a:custGeom>
          <a:blipFill>
            <a:blip r:embed="rId4"/>
            <a:stretch>
              <a:fillRect l="0" t="0" r="0" b="0"/>
            </a:stretch>
          </a:blipFill>
        </p:spPr>
      </p:sp>
      <p:sp>
        <p:nvSpPr>
          <p:cNvPr name="TextBox 6" id="6"/>
          <p:cNvSpPr txBox="true"/>
          <p:nvPr/>
        </p:nvSpPr>
        <p:spPr>
          <a:xfrm rot="0">
            <a:off x="6282153" y="433836"/>
            <a:ext cx="13174473" cy="1342129"/>
          </a:xfrm>
          <a:prstGeom prst="rect">
            <a:avLst/>
          </a:prstGeom>
        </p:spPr>
        <p:txBody>
          <a:bodyPr anchor="t" rtlCol="false" tIns="0" lIns="0" bIns="0" rIns="0">
            <a:spAutoFit/>
          </a:bodyPr>
          <a:lstStyle/>
          <a:p>
            <a:pPr algn="ctr">
              <a:lnSpc>
                <a:spcPts val="9878"/>
              </a:lnSpc>
            </a:pPr>
            <a:r>
              <a:rPr lang="en-US" sz="10976">
                <a:solidFill>
                  <a:srgbClr val="FFFFFF"/>
                </a:solidFill>
                <a:latin typeface="Open Sans Extra Bold"/>
              </a:rPr>
              <a:t>SCREENSHOTS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37856"/>
        </a:solidFill>
      </p:bgPr>
    </p:bg>
    <p:spTree>
      <p:nvGrpSpPr>
        <p:cNvPr id="1" name=""/>
        <p:cNvGrpSpPr/>
        <p:nvPr/>
      </p:nvGrpSpPr>
      <p:grpSpPr>
        <a:xfrm>
          <a:off x="0" y="0"/>
          <a:ext cx="0" cy="0"/>
          <a:chOff x="0" y="0"/>
          <a:chExt cx="0" cy="0"/>
        </a:xfrm>
      </p:grpSpPr>
      <p:sp>
        <p:nvSpPr>
          <p:cNvPr name="Freeform 2" id="2"/>
          <p:cNvSpPr/>
          <p:nvPr/>
        </p:nvSpPr>
        <p:spPr>
          <a:xfrm flipH="false" flipV="false" rot="5877760">
            <a:off x="13040234" y="3871523"/>
            <a:ext cx="6998828" cy="9030746"/>
          </a:xfrm>
          <a:custGeom>
            <a:avLst/>
            <a:gdLst/>
            <a:ahLst/>
            <a:cxnLst/>
            <a:rect r="r" b="b" t="t" l="l"/>
            <a:pathLst>
              <a:path h="9030746" w="6998828">
                <a:moveTo>
                  <a:pt x="0" y="0"/>
                </a:moveTo>
                <a:lnTo>
                  <a:pt x="6998828" y="0"/>
                </a:lnTo>
                <a:lnTo>
                  <a:pt x="6998828" y="9030746"/>
                </a:lnTo>
                <a:lnTo>
                  <a:pt x="0" y="9030746"/>
                </a:lnTo>
                <a:lnTo>
                  <a:pt x="0" y="0"/>
                </a:lnTo>
                <a:close/>
              </a:path>
            </a:pathLst>
          </a:custGeom>
          <a:blipFill>
            <a:blip r:embed="rId2"/>
            <a:stretch>
              <a:fillRect l="0" t="0" r="0" b="0"/>
            </a:stretch>
          </a:blipFill>
        </p:spPr>
      </p:sp>
      <p:sp>
        <p:nvSpPr>
          <p:cNvPr name="Freeform 3" id="3"/>
          <p:cNvSpPr/>
          <p:nvPr/>
        </p:nvSpPr>
        <p:spPr>
          <a:xfrm flipH="false" flipV="false" rot="-1094255">
            <a:off x="-3935382" y="-3572398"/>
            <a:ext cx="6998828" cy="9030746"/>
          </a:xfrm>
          <a:custGeom>
            <a:avLst/>
            <a:gdLst/>
            <a:ahLst/>
            <a:cxnLst/>
            <a:rect r="r" b="b" t="t" l="l"/>
            <a:pathLst>
              <a:path h="9030746" w="6998828">
                <a:moveTo>
                  <a:pt x="0" y="0"/>
                </a:moveTo>
                <a:lnTo>
                  <a:pt x="6998828" y="0"/>
                </a:lnTo>
                <a:lnTo>
                  <a:pt x="6998828" y="9030746"/>
                </a:lnTo>
                <a:lnTo>
                  <a:pt x="0" y="9030746"/>
                </a:lnTo>
                <a:lnTo>
                  <a:pt x="0" y="0"/>
                </a:lnTo>
                <a:close/>
              </a:path>
            </a:pathLst>
          </a:custGeom>
          <a:blipFill>
            <a:blip r:embed="rId2"/>
            <a:stretch>
              <a:fillRect l="0" t="0" r="0" b="0"/>
            </a:stretch>
          </a:blipFill>
        </p:spPr>
      </p:sp>
      <p:sp>
        <p:nvSpPr>
          <p:cNvPr name="Freeform 4" id="4"/>
          <p:cNvSpPr/>
          <p:nvPr/>
        </p:nvSpPr>
        <p:spPr>
          <a:xfrm flipH="false" flipV="false" rot="0">
            <a:off x="254822" y="282897"/>
            <a:ext cx="8889178" cy="4750012"/>
          </a:xfrm>
          <a:custGeom>
            <a:avLst/>
            <a:gdLst/>
            <a:ahLst/>
            <a:cxnLst/>
            <a:rect r="r" b="b" t="t" l="l"/>
            <a:pathLst>
              <a:path h="4750012" w="8889178">
                <a:moveTo>
                  <a:pt x="0" y="0"/>
                </a:moveTo>
                <a:lnTo>
                  <a:pt x="8889178" y="0"/>
                </a:lnTo>
                <a:lnTo>
                  <a:pt x="8889178" y="4750012"/>
                </a:lnTo>
                <a:lnTo>
                  <a:pt x="0" y="4750012"/>
                </a:lnTo>
                <a:lnTo>
                  <a:pt x="0" y="0"/>
                </a:lnTo>
                <a:close/>
              </a:path>
            </a:pathLst>
          </a:custGeom>
          <a:blipFill>
            <a:blip r:embed="rId3"/>
            <a:stretch>
              <a:fillRect l="0" t="0" r="0" b="0"/>
            </a:stretch>
          </a:blipFill>
        </p:spPr>
      </p:sp>
      <p:sp>
        <p:nvSpPr>
          <p:cNvPr name="Freeform 5" id="5"/>
          <p:cNvSpPr/>
          <p:nvPr/>
        </p:nvSpPr>
        <p:spPr>
          <a:xfrm flipH="false" flipV="false" rot="0">
            <a:off x="9294421" y="297299"/>
            <a:ext cx="8828336" cy="4735610"/>
          </a:xfrm>
          <a:custGeom>
            <a:avLst/>
            <a:gdLst/>
            <a:ahLst/>
            <a:cxnLst/>
            <a:rect r="r" b="b" t="t" l="l"/>
            <a:pathLst>
              <a:path h="4735610" w="8828336">
                <a:moveTo>
                  <a:pt x="0" y="0"/>
                </a:moveTo>
                <a:lnTo>
                  <a:pt x="8828336" y="0"/>
                </a:lnTo>
                <a:lnTo>
                  <a:pt x="8828336" y="4735610"/>
                </a:lnTo>
                <a:lnTo>
                  <a:pt x="0" y="4735610"/>
                </a:lnTo>
                <a:lnTo>
                  <a:pt x="0" y="0"/>
                </a:lnTo>
                <a:close/>
              </a:path>
            </a:pathLst>
          </a:custGeom>
          <a:blipFill>
            <a:blip r:embed="rId4"/>
            <a:stretch>
              <a:fillRect l="0" t="0" r="0" b="0"/>
            </a:stretch>
          </a:blipFill>
        </p:spPr>
      </p:sp>
      <p:sp>
        <p:nvSpPr>
          <p:cNvPr name="Freeform 6" id="6"/>
          <p:cNvSpPr/>
          <p:nvPr/>
        </p:nvSpPr>
        <p:spPr>
          <a:xfrm flipH="false" flipV="false" rot="0">
            <a:off x="254822" y="5222901"/>
            <a:ext cx="8889178" cy="4768246"/>
          </a:xfrm>
          <a:custGeom>
            <a:avLst/>
            <a:gdLst/>
            <a:ahLst/>
            <a:cxnLst/>
            <a:rect r="r" b="b" t="t" l="l"/>
            <a:pathLst>
              <a:path h="4768246" w="8889178">
                <a:moveTo>
                  <a:pt x="0" y="0"/>
                </a:moveTo>
                <a:lnTo>
                  <a:pt x="8889178" y="0"/>
                </a:lnTo>
                <a:lnTo>
                  <a:pt x="8889178" y="4768247"/>
                </a:lnTo>
                <a:lnTo>
                  <a:pt x="0" y="4768247"/>
                </a:lnTo>
                <a:lnTo>
                  <a:pt x="0" y="0"/>
                </a:lnTo>
                <a:close/>
              </a:path>
            </a:pathLst>
          </a:custGeom>
          <a:blipFill>
            <a:blip r:embed="rId5"/>
            <a:stretch>
              <a:fillRect l="0" t="0" r="0" b="0"/>
            </a:stretch>
          </a:blipFill>
        </p:spPr>
      </p:sp>
      <p:sp>
        <p:nvSpPr>
          <p:cNvPr name="Freeform 7" id="7"/>
          <p:cNvSpPr/>
          <p:nvPr/>
        </p:nvSpPr>
        <p:spPr>
          <a:xfrm flipH="false" flipV="false" rot="0">
            <a:off x="9294421" y="5255538"/>
            <a:ext cx="8828336" cy="4735610"/>
          </a:xfrm>
          <a:custGeom>
            <a:avLst/>
            <a:gdLst/>
            <a:ahLst/>
            <a:cxnLst/>
            <a:rect r="r" b="b" t="t" l="l"/>
            <a:pathLst>
              <a:path h="4735610" w="8828336">
                <a:moveTo>
                  <a:pt x="0" y="0"/>
                </a:moveTo>
                <a:lnTo>
                  <a:pt x="8828336" y="0"/>
                </a:lnTo>
                <a:lnTo>
                  <a:pt x="8828336" y="4735610"/>
                </a:lnTo>
                <a:lnTo>
                  <a:pt x="0" y="4735610"/>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37856"/>
        </a:solidFill>
      </p:bgPr>
    </p:bg>
    <p:spTree>
      <p:nvGrpSpPr>
        <p:cNvPr id="1" name=""/>
        <p:cNvGrpSpPr/>
        <p:nvPr/>
      </p:nvGrpSpPr>
      <p:grpSpPr>
        <a:xfrm>
          <a:off x="0" y="0"/>
          <a:ext cx="0" cy="0"/>
          <a:chOff x="0" y="0"/>
          <a:chExt cx="0" cy="0"/>
        </a:xfrm>
      </p:grpSpPr>
      <p:sp>
        <p:nvSpPr>
          <p:cNvPr name="Freeform 2" id="2"/>
          <p:cNvSpPr/>
          <p:nvPr/>
        </p:nvSpPr>
        <p:spPr>
          <a:xfrm flipH="false" flipV="false" rot="0">
            <a:off x="208512" y="256986"/>
            <a:ext cx="8716169" cy="4702262"/>
          </a:xfrm>
          <a:custGeom>
            <a:avLst/>
            <a:gdLst/>
            <a:ahLst/>
            <a:cxnLst/>
            <a:rect r="r" b="b" t="t" l="l"/>
            <a:pathLst>
              <a:path h="4702262" w="8716169">
                <a:moveTo>
                  <a:pt x="0" y="0"/>
                </a:moveTo>
                <a:lnTo>
                  <a:pt x="8716170" y="0"/>
                </a:lnTo>
                <a:lnTo>
                  <a:pt x="8716170" y="4702261"/>
                </a:lnTo>
                <a:lnTo>
                  <a:pt x="0" y="4702261"/>
                </a:lnTo>
                <a:lnTo>
                  <a:pt x="0" y="0"/>
                </a:lnTo>
                <a:close/>
              </a:path>
            </a:pathLst>
          </a:custGeom>
          <a:blipFill>
            <a:blip r:embed="rId2"/>
            <a:stretch>
              <a:fillRect l="0" t="0" r="0" b="0"/>
            </a:stretch>
          </a:blipFill>
        </p:spPr>
      </p:sp>
      <p:sp>
        <p:nvSpPr>
          <p:cNvPr name="Freeform 3" id="3"/>
          <p:cNvSpPr/>
          <p:nvPr/>
        </p:nvSpPr>
        <p:spPr>
          <a:xfrm flipH="false" flipV="false" rot="0">
            <a:off x="9144000" y="256986"/>
            <a:ext cx="9018415" cy="4782073"/>
          </a:xfrm>
          <a:custGeom>
            <a:avLst/>
            <a:gdLst/>
            <a:ahLst/>
            <a:cxnLst/>
            <a:rect r="r" b="b" t="t" l="l"/>
            <a:pathLst>
              <a:path h="4782073" w="9018415">
                <a:moveTo>
                  <a:pt x="0" y="0"/>
                </a:moveTo>
                <a:lnTo>
                  <a:pt x="9018415" y="0"/>
                </a:lnTo>
                <a:lnTo>
                  <a:pt x="9018415" y="4782072"/>
                </a:lnTo>
                <a:lnTo>
                  <a:pt x="0" y="4782072"/>
                </a:lnTo>
                <a:lnTo>
                  <a:pt x="0" y="0"/>
                </a:lnTo>
                <a:close/>
              </a:path>
            </a:pathLst>
          </a:custGeom>
          <a:blipFill>
            <a:blip r:embed="rId3"/>
            <a:stretch>
              <a:fillRect l="0" t="0" r="0" b="0"/>
            </a:stretch>
          </a:blipFill>
        </p:spPr>
      </p:sp>
      <p:sp>
        <p:nvSpPr>
          <p:cNvPr name="Freeform 4" id="4"/>
          <p:cNvSpPr/>
          <p:nvPr/>
        </p:nvSpPr>
        <p:spPr>
          <a:xfrm flipH="false" flipV="false" rot="0">
            <a:off x="208512" y="5410221"/>
            <a:ext cx="8716169" cy="4693322"/>
          </a:xfrm>
          <a:custGeom>
            <a:avLst/>
            <a:gdLst/>
            <a:ahLst/>
            <a:cxnLst/>
            <a:rect r="r" b="b" t="t" l="l"/>
            <a:pathLst>
              <a:path h="4693322" w="8716169">
                <a:moveTo>
                  <a:pt x="0" y="0"/>
                </a:moveTo>
                <a:lnTo>
                  <a:pt x="8716170" y="0"/>
                </a:lnTo>
                <a:lnTo>
                  <a:pt x="8716170" y="4693322"/>
                </a:lnTo>
                <a:lnTo>
                  <a:pt x="0" y="4693322"/>
                </a:lnTo>
                <a:lnTo>
                  <a:pt x="0" y="0"/>
                </a:lnTo>
                <a:close/>
              </a:path>
            </a:pathLst>
          </a:custGeom>
          <a:blipFill>
            <a:blip r:embed="rId4"/>
            <a:stretch>
              <a:fillRect l="0" t="0" r="0" b="0"/>
            </a:stretch>
          </a:blipFill>
        </p:spPr>
      </p:sp>
      <p:sp>
        <p:nvSpPr>
          <p:cNvPr name="Freeform 5" id="5"/>
          <p:cNvSpPr/>
          <p:nvPr/>
        </p:nvSpPr>
        <p:spPr>
          <a:xfrm flipH="false" flipV="false" rot="0">
            <a:off x="9144000" y="5295367"/>
            <a:ext cx="8804300" cy="4722717"/>
          </a:xfrm>
          <a:custGeom>
            <a:avLst/>
            <a:gdLst/>
            <a:ahLst/>
            <a:cxnLst/>
            <a:rect r="r" b="b" t="t" l="l"/>
            <a:pathLst>
              <a:path h="4722717" w="8804300">
                <a:moveTo>
                  <a:pt x="0" y="0"/>
                </a:moveTo>
                <a:lnTo>
                  <a:pt x="8804300" y="0"/>
                </a:lnTo>
                <a:lnTo>
                  <a:pt x="8804300" y="4722716"/>
                </a:lnTo>
                <a:lnTo>
                  <a:pt x="0" y="4722716"/>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37856"/>
        </a:solidFill>
      </p:bgPr>
    </p:bg>
    <p:spTree>
      <p:nvGrpSpPr>
        <p:cNvPr id="1" name=""/>
        <p:cNvGrpSpPr/>
        <p:nvPr/>
      </p:nvGrpSpPr>
      <p:grpSpPr>
        <a:xfrm>
          <a:off x="0" y="0"/>
          <a:ext cx="0" cy="0"/>
          <a:chOff x="0" y="0"/>
          <a:chExt cx="0" cy="0"/>
        </a:xfrm>
      </p:grpSpPr>
      <p:sp>
        <p:nvSpPr>
          <p:cNvPr name="Freeform 2" id="2"/>
          <p:cNvSpPr/>
          <p:nvPr/>
        </p:nvSpPr>
        <p:spPr>
          <a:xfrm flipH="false" flipV="false" rot="0">
            <a:off x="4011447" y="8015434"/>
            <a:ext cx="5961882" cy="1319066"/>
          </a:xfrm>
          <a:custGeom>
            <a:avLst/>
            <a:gdLst/>
            <a:ahLst/>
            <a:cxnLst/>
            <a:rect r="r" b="b" t="t" l="l"/>
            <a:pathLst>
              <a:path h="1319066" w="5961882">
                <a:moveTo>
                  <a:pt x="0" y="0"/>
                </a:moveTo>
                <a:lnTo>
                  <a:pt x="5961882" y="0"/>
                </a:lnTo>
                <a:lnTo>
                  <a:pt x="5961882" y="1319066"/>
                </a:lnTo>
                <a:lnTo>
                  <a:pt x="0" y="1319066"/>
                </a:lnTo>
                <a:lnTo>
                  <a:pt x="0" y="0"/>
                </a:lnTo>
                <a:close/>
              </a:path>
            </a:pathLst>
          </a:custGeom>
          <a:blipFill>
            <a:blip r:embed="rId2">
              <a:alphaModFix amt="75000"/>
            </a:blip>
            <a:stretch>
              <a:fillRect l="0" t="0" r="0" b="0"/>
            </a:stretch>
          </a:blipFill>
        </p:spPr>
      </p:sp>
      <p:sp>
        <p:nvSpPr>
          <p:cNvPr name="Freeform 3" id="3"/>
          <p:cNvSpPr/>
          <p:nvPr/>
        </p:nvSpPr>
        <p:spPr>
          <a:xfrm flipH="false" flipV="false" rot="0">
            <a:off x="-431295" y="8011811"/>
            <a:ext cx="5961882" cy="1319066"/>
          </a:xfrm>
          <a:custGeom>
            <a:avLst/>
            <a:gdLst/>
            <a:ahLst/>
            <a:cxnLst/>
            <a:rect r="r" b="b" t="t" l="l"/>
            <a:pathLst>
              <a:path h="1319066" w="5961882">
                <a:moveTo>
                  <a:pt x="0" y="0"/>
                </a:moveTo>
                <a:lnTo>
                  <a:pt x="5961882" y="0"/>
                </a:lnTo>
                <a:lnTo>
                  <a:pt x="5961882" y="1319066"/>
                </a:lnTo>
                <a:lnTo>
                  <a:pt x="0" y="1319066"/>
                </a:lnTo>
                <a:lnTo>
                  <a:pt x="0" y="0"/>
                </a:lnTo>
                <a:close/>
              </a:path>
            </a:pathLst>
          </a:custGeom>
          <a:blipFill>
            <a:blip r:embed="rId2">
              <a:alphaModFix amt="75000"/>
            </a:blip>
            <a:stretch>
              <a:fillRect l="0" t="0" r="0" b="0"/>
            </a:stretch>
          </a:blipFill>
        </p:spPr>
      </p:sp>
      <p:sp>
        <p:nvSpPr>
          <p:cNvPr name="Freeform 4" id="4"/>
          <p:cNvSpPr/>
          <p:nvPr/>
        </p:nvSpPr>
        <p:spPr>
          <a:xfrm flipH="false" flipV="false" rot="0">
            <a:off x="12807994" y="8015434"/>
            <a:ext cx="5961882" cy="1319066"/>
          </a:xfrm>
          <a:custGeom>
            <a:avLst/>
            <a:gdLst/>
            <a:ahLst/>
            <a:cxnLst/>
            <a:rect r="r" b="b" t="t" l="l"/>
            <a:pathLst>
              <a:path h="1319066" w="5961882">
                <a:moveTo>
                  <a:pt x="0" y="0"/>
                </a:moveTo>
                <a:lnTo>
                  <a:pt x="5961882" y="0"/>
                </a:lnTo>
                <a:lnTo>
                  <a:pt x="5961882" y="1319066"/>
                </a:lnTo>
                <a:lnTo>
                  <a:pt x="0" y="1319066"/>
                </a:lnTo>
                <a:lnTo>
                  <a:pt x="0" y="0"/>
                </a:lnTo>
                <a:close/>
              </a:path>
            </a:pathLst>
          </a:custGeom>
          <a:blipFill>
            <a:blip r:embed="rId2">
              <a:alphaModFix amt="75000"/>
            </a:blip>
            <a:stretch>
              <a:fillRect l="0" t="0" r="0" b="0"/>
            </a:stretch>
          </a:blipFill>
        </p:spPr>
      </p:sp>
      <p:sp>
        <p:nvSpPr>
          <p:cNvPr name="Freeform 5" id="5"/>
          <p:cNvSpPr/>
          <p:nvPr/>
        </p:nvSpPr>
        <p:spPr>
          <a:xfrm flipH="false" flipV="false" rot="0">
            <a:off x="8337316" y="7939234"/>
            <a:ext cx="5961882" cy="1319066"/>
          </a:xfrm>
          <a:custGeom>
            <a:avLst/>
            <a:gdLst/>
            <a:ahLst/>
            <a:cxnLst/>
            <a:rect r="r" b="b" t="t" l="l"/>
            <a:pathLst>
              <a:path h="1319066" w="5961882">
                <a:moveTo>
                  <a:pt x="0" y="0"/>
                </a:moveTo>
                <a:lnTo>
                  <a:pt x="5961882" y="0"/>
                </a:lnTo>
                <a:lnTo>
                  <a:pt x="5961882" y="1319066"/>
                </a:lnTo>
                <a:lnTo>
                  <a:pt x="0" y="1319066"/>
                </a:lnTo>
                <a:lnTo>
                  <a:pt x="0" y="0"/>
                </a:lnTo>
                <a:close/>
              </a:path>
            </a:pathLst>
          </a:custGeom>
          <a:blipFill>
            <a:blip r:embed="rId2">
              <a:alphaModFix amt="75000"/>
            </a:blip>
            <a:stretch>
              <a:fillRect l="0" t="0" r="0" b="0"/>
            </a:stretch>
          </a:blipFill>
        </p:spPr>
      </p:sp>
      <p:grpSp>
        <p:nvGrpSpPr>
          <p:cNvPr name="Group 6" id="6"/>
          <p:cNvGrpSpPr/>
          <p:nvPr/>
        </p:nvGrpSpPr>
        <p:grpSpPr>
          <a:xfrm rot="0">
            <a:off x="517610" y="1932400"/>
            <a:ext cx="4064072" cy="6666367"/>
            <a:chOff x="0" y="0"/>
            <a:chExt cx="1070373" cy="1755751"/>
          </a:xfrm>
        </p:grpSpPr>
        <p:sp>
          <p:nvSpPr>
            <p:cNvPr name="Freeform 7" id="7"/>
            <p:cNvSpPr/>
            <p:nvPr/>
          </p:nvSpPr>
          <p:spPr>
            <a:xfrm flipH="false" flipV="false" rot="0">
              <a:off x="0" y="0"/>
              <a:ext cx="1070373" cy="1755751"/>
            </a:xfrm>
            <a:custGeom>
              <a:avLst/>
              <a:gdLst/>
              <a:ahLst/>
              <a:cxnLst/>
              <a:rect r="r" b="b" t="t" l="l"/>
              <a:pathLst>
                <a:path h="1755751" w="1070373">
                  <a:moveTo>
                    <a:pt x="97153" y="0"/>
                  </a:moveTo>
                  <a:lnTo>
                    <a:pt x="973220" y="0"/>
                  </a:lnTo>
                  <a:cubicBezTo>
                    <a:pt x="1026876" y="0"/>
                    <a:pt x="1070373" y="43497"/>
                    <a:pt x="1070373" y="97153"/>
                  </a:cubicBezTo>
                  <a:lnTo>
                    <a:pt x="1070373" y="1658598"/>
                  </a:lnTo>
                  <a:cubicBezTo>
                    <a:pt x="1070373" y="1684364"/>
                    <a:pt x="1060137" y="1709076"/>
                    <a:pt x="1041917" y="1727296"/>
                  </a:cubicBezTo>
                  <a:cubicBezTo>
                    <a:pt x="1023697" y="1745515"/>
                    <a:pt x="998986" y="1755751"/>
                    <a:pt x="973220" y="1755751"/>
                  </a:cubicBezTo>
                  <a:lnTo>
                    <a:pt x="97153" y="1755751"/>
                  </a:lnTo>
                  <a:cubicBezTo>
                    <a:pt x="71387" y="1755751"/>
                    <a:pt x="46675" y="1745515"/>
                    <a:pt x="28456" y="1727296"/>
                  </a:cubicBezTo>
                  <a:cubicBezTo>
                    <a:pt x="10236" y="1709076"/>
                    <a:pt x="0" y="1684364"/>
                    <a:pt x="0" y="1658598"/>
                  </a:cubicBezTo>
                  <a:lnTo>
                    <a:pt x="0" y="97153"/>
                  </a:lnTo>
                  <a:cubicBezTo>
                    <a:pt x="0" y="71387"/>
                    <a:pt x="10236" y="46675"/>
                    <a:pt x="28456" y="28456"/>
                  </a:cubicBezTo>
                  <a:cubicBezTo>
                    <a:pt x="46675" y="10236"/>
                    <a:pt x="71387" y="0"/>
                    <a:pt x="97153" y="0"/>
                  </a:cubicBezTo>
                  <a:close/>
                </a:path>
              </a:pathLst>
            </a:custGeom>
            <a:solidFill>
              <a:srgbClr val="FFFFFF"/>
            </a:solidFill>
          </p:spPr>
        </p:sp>
        <p:sp>
          <p:nvSpPr>
            <p:cNvPr name="TextBox 8" id="8"/>
            <p:cNvSpPr txBox="true"/>
            <p:nvPr/>
          </p:nvSpPr>
          <p:spPr>
            <a:xfrm>
              <a:off x="0" y="-9525"/>
              <a:ext cx="1070373" cy="1765276"/>
            </a:xfrm>
            <a:prstGeom prst="rect">
              <a:avLst/>
            </a:prstGeom>
          </p:spPr>
          <p:txBody>
            <a:bodyPr anchor="ctr" rtlCol="false" tIns="50800" lIns="50800" bIns="50800" rIns="50800"/>
            <a:lstStyle/>
            <a:p>
              <a:pPr algn="ctr">
                <a:lnSpc>
                  <a:spcPts val="3000"/>
                </a:lnSpc>
              </a:pPr>
            </a:p>
          </p:txBody>
        </p:sp>
      </p:grpSp>
      <p:grpSp>
        <p:nvGrpSpPr>
          <p:cNvPr name="Group 9" id="9"/>
          <p:cNvGrpSpPr/>
          <p:nvPr/>
        </p:nvGrpSpPr>
        <p:grpSpPr>
          <a:xfrm rot="0">
            <a:off x="4958546" y="1977192"/>
            <a:ext cx="4064072" cy="6621575"/>
            <a:chOff x="0" y="0"/>
            <a:chExt cx="1070373" cy="1743954"/>
          </a:xfrm>
        </p:grpSpPr>
        <p:sp>
          <p:nvSpPr>
            <p:cNvPr name="Freeform 10" id="10"/>
            <p:cNvSpPr/>
            <p:nvPr/>
          </p:nvSpPr>
          <p:spPr>
            <a:xfrm flipH="false" flipV="false" rot="0">
              <a:off x="0" y="0"/>
              <a:ext cx="1070373" cy="1743954"/>
            </a:xfrm>
            <a:custGeom>
              <a:avLst/>
              <a:gdLst/>
              <a:ahLst/>
              <a:cxnLst/>
              <a:rect r="r" b="b" t="t" l="l"/>
              <a:pathLst>
                <a:path h="1743954" w="1070373">
                  <a:moveTo>
                    <a:pt x="97153" y="0"/>
                  </a:moveTo>
                  <a:lnTo>
                    <a:pt x="973220" y="0"/>
                  </a:lnTo>
                  <a:cubicBezTo>
                    <a:pt x="1026876" y="0"/>
                    <a:pt x="1070373" y="43497"/>
                    <a:pt x="1070373" y="97153"/>
                  </a:cubicBezTo>
                  <a:lnTo>
                    <a:pt x="1070373" y="1646801"/>
                  </a:lnTo>
                  <a:cubicBezTo>
                    <a:pt x="1070373" y="1672567"/>
                    <a:pt x="1060137" y="1697279"/>
                    <a:pt x="1041917" y="1715498"/>
                  </a:cubicBezTo>
                  <a:cubicBezTo>
                    <a:pt x="1023697" y="1733718"/>
                    <a:pt x="998986" y="1743954"/>
                    <a:pt x="973220" y="1743954"/>
                  </a:cubicBezTo>
                  <a:lnTo>
                    <a:pt x="97153" y="1743954"/>
                  </a:lnTo>
                  <a:cubicBezTo>
                    <a:pt x="43497" y="1743954"/>
                    <a:pt x="0" y="1700457"/>
                    <a:pt x="0" y="1646801"/>
                  </a:cubicBezTo>
                  <a:lnTo>
                    <a:pt x="0" y="97153"/>
                  </a:lnTo>
                  <a:cubicBezTo>
                    <a:pt x="0" y="71387"/>
                    <a:pt x="10236" y="46675"/>
                    <a:pt x="28456" y="28456"/>
                  </a:cubicBezTo>
                  <a:cubicBezTo>
                    <a:pt x="46675" y="10236"/>
                    <a:pt x="71387" y="0"/>
                    <a:pt x="97153" y="0"/>
                  </a:cubicBezTo>
                  <a:close/>
                </a:path>
              </a:pathLst>
            </a:custGeom>
            <a:solidFill>
              <a:srgbClr val="FFFFFF"/>
            </a:solidFill>
          </p:spPr>
        </p:sp>
        <p:sp>
          <p:nvSpPr>
            <p:cNvPr name="TextBox 11" id="11"/>
            <p:cNvSpPr txBox="true"/>
            <p:nvPr/>
          </p:nvSpPr>
          <p:spPr>
            <a:xfrm>
              <a:off x="0" y="-9525"/>
              <a:ext cx="1070373" cy="1753479"/>
            </a:xfrm>
            <a:prstGeom prst="rect">
              <a:avLst/>
            </a:prstGeom>
          </p:spPr>
          <p:txBody>
            <a:bodyPr anchor="ctr" rtlCol="false" tIns="50800" lIns="50800" bIns="50800" rIns="50800"/>
            <a:lstStyle/>
            <a:p>
              <a:pPr algn="ctr">
                <a:lnSpc>
                  <a:spcPts val="3000"/>
                </a:lnSpc>
              </a:pPr>
            </a:p>
          </p:txBody>
        </p:sp>
      </p:grpSp>
      <p:grpSp>
        <p:nvGrpSpPr>
          <p:cNvPr name="Group 12" id="12"/>
          <p:cNvGrpSpPr/>
          <p:nvPr/>
        </p:nvGrpSpPr>
        <p:grpSpPr>
          <a:xfrm rot="0">
            <a:off x="9293940" y="1932400"/>
            <a:ext cx="4064072" cy="6666367"/>
            <a:chOff x="0" y="0"/>
            <a:chExt cx="1070373" cy="1755751"/>
          </a:xfrm>
        </p:grpSpPr>
        <p:sp>
          <p:nvSpPr>
            <p:cNvPr name="Freeform 13" id="13"/>
            <p:cNvSpPr/>
            <p:nvPr/>
          </p:nvSpPr>
          <p:spPr>
            <a:xfrm flipH="false" flipV="false" rot="0">
              <a:off x="0" y="0"/>
              <a:ext cx="1070373" cy="1755751"/>
            </a:xfrm>
            <a:custGeom>
              <a:avLst/>
              <a:gdLst/>
              <a:ahLst/>
              <a:cxnLst/>
              <a:rect r="r" b="b" t="t" l="l"/>
              <a:pathLst>
                <a:path h="1755751" w="1070373">
                  <a:moveTo>
                    <a:pt x="97153" y="0"/>
                  </a:moveTo>
                  <a:lnTo>
                    <a:pt x="973220" y="0"/>
                  </a:lnTo>
                  <a:cubicBezTo>
                    <a:pt x="1026876" y="0"/>
                    <a:pt x="1070373" y="43497"/>
                    <a:pt x="1070373" y="97153"/>
                  </a:cubicBezTo>
                  <a:lnTo>
                    <a:pt x="1070373" y="1658598"/>
                  </a:lnTo>
                  <a:cubicBezTo>
                    <a:pt x="1070373" y="1684364"/>
                    <a:pt x="1060137" y="1709076"/>
                    <a:pt x="1041917" y="1727296"/>
                  </a:cubicBezTo>
                  <a:cubicBezTo>
                    <a:pt x="1023697" y="1745515"/>
                    <a:pt x="998986" y="1755751"/>
                    <a:pt x="973220" y="1755751"/>
                  </a:cubicBezTo>
                  <a:lnTo>
                    <a:pt x="97153" y="1755751"/>
                  </a:lnTo>
                  <a:cubicBezTo>
                    <a:pt x="71387" y="1755751"/>
                    <a:pt x="46675" y="1745515"/>
                    <a:pt x="28456" y="1727296"/>
                  </a:cubicBezTo>
                  <a:cubicBezTo>
                    <a:pt x="10236" y="1709076"/>
                    <a:pt x="0" y="1684364"/>
                    <a:pt x="0" y="1658598"/>
                  </a:cubicBezTo>
                  <a:lnTo>
                    <a:pt x="0" y="97153"/>
                  </a:lnTo>
                  <a:cubicBezTo>
                    <a:pt x="0" y="71387"/>
                    <a:pt x="10236" y="46675"/>
                    <a:pt x="28456" y="28456"/>
                  </a:cubicBezTo>
                  <a:cubicBezTo>
                    <a:pt x="46675" y="10236"/>
                    <a:pt x="71387" y="0"/>
                    <a:pt x="97153" y="0"/>
                  </a:cubicBezTo>
                  <a:close/>
                </a:path>
              </a:pathLst>
            </a:custGeom>
            <a:solidFill>
              <a:srgbClr val="FFFFFF"/>
            </a:solidFill>
          </p:spPr>
        </p:sp>
        <p:sp>
          <p:nvSpPr>
            <p:cNvPr name="TextBox 14" id="14"/>
            <p:cNvSpPr txBox="true"/>
            <p:nvPr/>
          </p:nvSpPr>
          <p:spPr>
            <a:xfrm>
              <a:off x="0" y="-9525"/>
              <a:ext cx="1070373" cy="1765276"/>
            </a:xfrm>
            <a:prstGeom prst="rect">
              <a:avLst/>
            </a:prstGeom>
          </p:spPr>
          <p:txBody>
            <a:bodyPr anchor="ctr" rtlCol="false" tIns="50800" lIns="50800" bIns="50800" rIns="50800"/>
            <a:lstStyle/>
            <a:p>
              <a:pPr algn="ctr">
                <a:lnSpc>
                  <a:spcPts val="3000"/>
                </a:lnSpc>
              </a:pPr>
            </a:p>
          </p:txBody>
        </p:sp>
      </p:grpSp>
      <p:grpSp>
        <p:nvGrpSpPr>
          <p:cNvPr name="Group 15" id="15"/>
          <p:cNvGrpSpPr/>
          <p:nvPr/>
        </p:nvGrpSpPr>
        <p:grpSpPr>
          <a:xfrm rot="0">
            <a:off x="13758705" y="1932400"/>
            <a:ext cx="4064072" cy="6666367"/>
            <a:chOff x="0" y="0"/>
            <a:chExt cx="1070373" cy="1755751"/>
          </a:xfrm>
        </p:grpSpPr>
        <p:sp>
          <p:nvSpPr>
            <p:cNvPr name="Freeform 16" id="16"/>
            <p:cNvSpPr/>
            <p:nvPr/>
          </p:nvSpPr>
          <p:spPr>
            <a:xfrm flipH="false" flipV="false" rot="0">
              <a:off x="0" y="0"/>
              <a:ext cx="1070373" cy="1755751"/>
            </a:xfrm>
            <a:custGeom>
              <a:avLst/>
              <a:gdLst/>
              <a:ahLst/>
              <a:cxnLst/>
              <a:rect r="r" b="b" t="t" l="l"/>
              <a:pathLst>
                <a:path h="1755751" w="1070373">
                  <a:moveTo>
                    <a:pt x="97153" y="0"/>
                  </a:moveTo>
                  <a:lnTo>
                    <a:pt x="973220" y="0"/>
                  </a:lnTo>
                  <a:cubicBezTo>
                    <a:pt x="1026876" y="0"/>
                    <a:pt x="1070373" y="43497"/>
                    <a:pt x="1070373" y="97153"/>
                  </a:cubicBezTo>
                  <a:lnTo>
                    <a:pt x="1070373" y="1658598"/>
                  </a:lnTo>
                  <a:cubicBezTo>
                    <a:pt x="1070373" y="1684364"/>
                    <a:pt x="1060137" y="1709076"/>
                    <a:pt x="1041917" y="1727296"/>
                  </a:cubicBezTo>
                  <a:cubicBezTo>
                    <a:pt x="1023697" y="1745515"/>
                    <a:pt x="998986" y="1755751"/>
                    <a:pt x="973220" y="1755751"/>
                  </a:cubicBezTo>
                  <a:lnTo>
                    <a:pt x="97153" y="1755751"/>
                  </a:lnTo>
                  <a:cubicBezTo>
                    <a:pt x="71387" y="1755751"/>
                    <a:pt x="46675" y="1745515"/>
                    <a:pt x="28456" y="1727296"/>
                  </a:cubicBezTo>
                  <a:cubicBezTo>
                    <a:pt x="10236" y="1709076"/>
                    <a:pt x="0" y="1684364"/>
                    <a:pt x="0" y="1658598"/>
                  </a:cubicBezTo>
                  <a:lnTo>
                    <a:pt x="0" y="97153"/>
                  </a:lnTo>
                  <a:cubicBezTo>
                    <a:pt x="0" y="71387"/>
                    <a:pt x="10236" y="46675"/>
                    <a:pt x="28456" y="28456"/>
                  </a:cubicBezTo>
                  <a:cubicBezTo>
                    <a:pt x="46675" y="10236"/>
                    <a:pt x="71387" y="0"/>
                    <a:pt x="97153" y="0"/>
                  </a:cubicBezTo>
                  <a:close/>
                </a:path>
              </a:pathLst>
            </a:custGeom>
            <a:solidFill>
              <a:srgbClr val="FFFFFF"/>
            </a:solidFill>
          </p:spPr>
        </p:sp>
        <p:sp>
          <p:nvSpPr>
            <p:cNvPr name="TextBox 17" id="17"/>
            <p:cNvSpPr txBox="true"/>
            <p:nvPr/>
          </p:nvSpPr>
          <p:spPr>
            <a:xfrm>
              <a:off x="0" y="-9525"/>
              <a:ext cx="1070373" cy="1765276"/>
            </a:xfrm>
            <a:prstGeom prst="rect">
              <a:avLst/>
            </a:prstGeom>
          </p:spPr>
          <p:txBody>
            <a:bodyPr anchor="ctr" rtlCol="false" tIns="50800" lIns="50800" bIns="50800" rIns="50800"/>
            <a:lstStyle/>
            <a:p>
              <a:pPr algn="ctr">
                <a:lnSpc>
                  <a:spcPts val="3000"/>
                </a:lnSpc>
              </a:pPr>
            </a:p>
          </p:txBody>
        </p:sp>
      </p:grpSp>
      <p:grpSp>
        <p:nvGrpSpPr>
          <p:cNvPr name="Group 18" id="18"/>
          <p:cNvGrpSpPr/>
          <p:nvPr/>
        </p:nvGrpSpPr>
        <p:grpSpPr>
          <a:xfrm rot="0">
            <a:off x="9526152" y="2227557"/>
            <a:ext cx="3584210" cy="2290956"/>
            <a:chOff x="0" y="0"/>
            <a:chExt cx="4778947" cy="3054609"/>
          </a:xfrm>
        </p:grpSpPr>
        <p:pic>
          <p:nvPicPr>
            <p:cNvPr name="Picture 19" id="19"/>
            <p:cNvPicPr>
              <a:picLocks noChangeAspect="true"/>
            </p:cNvPicPr>
            <p:nvPr/>
          </p:nvPicPr>
          <p:blipFill>
            <a:blip r:embed="rId3"/>
            <a:srcRect l="0" t="7387" r="0" b="7387"/>
            <a:stretch>
              <a:fillRect/>
            </a:stretch>
          </p:blipFill>
          <p:spPr>
            <a:xfrm flipH="false" flipV="false">
              <a:off x="0" y="0"/>
              <a:ext cx="4778947" cy="3054609"/>
            </a:xfrm>
            <a:prstGeom prst="rect">
              <a:avLst/>
            </a:prstGeom>
          </p:spPr>
        </p:pic>
      </p:grpSp>
      <p:grpSp>
        <p:nvGrpSpPr>
          <p:cNvPr name="Group 20" id="20"/>
          <p:cNvGrpSpPr/>
          <p:nvPr/>
        </p:nvGrpSpPr>
        <p:grpSpPr>
          <a:xfrm rot="0">
            <a:off x="13996830" y="2227557"/>
            <a:ext cx="3584210" cy="2290956"/>
            <a:chOff x="0" y="0"/>
            <a:chExt cx="4778947" cy="3054609"/>
          </a:xfrm>
        </p:grpSpPr>
        <p:pic>
          <p:nvPicPr>
            <p:cNvPr name="Picture 21" id="21"/>
            <p:cNvPicPr>
              <a:picLocks noChangeAspect="true"/>
            </p:cNvPicPr>
            <p:nvPr/>
          </p:nvPicPr>
          <p:blipFill>
            <a:blip r:embed="rId4"/>
            <a:srcRect l="0" t="18040" r="0" b="18040"/>
            <a:stretch>
              <a:fillRect/>
            </a:stretch>
          </p:blipFill>
          <p:spPr>
            <a:xfrm flipH="false" flipV="false">
              <a:off x="0" y="0"/>
              <a:ext cx="4778947" cy="3054609"/>
            </a:xfrm>
            <a:prstGeom prst="rect">
              <a:avLst/>
            </a:prstGeom>
          </p:spPr>
        </p:pic>
      </p:grpSp>
      <p:grpSp>
        <p:nvGrpSpPr>
          <p:cNvPr name="Group 22" id="22"/>
          <p:cNvGrpSpPr/>
          <p:nvPr/>
        </p:nvGrpSpPr>
        <p:grpSpPr>
          <a:xfrm rot="0">
            <a:off x="5200283" y="2272349"/>
            <a:ext cx="3584210" cy="2290956"/>
            <a:chOff x="0" y="0"/>
            <a:chExt cx="4778947" cy="3054609"/>
          </a:xfrm>
        </p:grpSpPr>
        <p:pic>
          <p:nvPicPr>
            <p:cNvPr name="Picture 23" id="23"/>
            <p:cNvPicPr>
              <a:picLocks noChangeAspect="true"/>
            </p:cNvPicPr>
            <p:nvPr/>
          </p:nvPicPr>
          <p:blipFill>
            <a:blip r:embed="rId5"/>
            <a:srcRect l="0" t="1759" r="0" b="1759"/>
            <a:stretch>
              <a:fillRect/>
            </a:stretch>
          </p:blipFill>
          <p:spPr>
            <a:xfrm flipH="false" flipV="false">
              <a:off x="0" y="0"/>
              <a:ext cx="4778947" cy="3054609"/>
            </a:xfrm>
            <a:prstGeom prst="rect">
              <a:avLst/>
            </a:prstGeom>
          </p:spPr>
        </p:pic>
      </p:grpSp>
      <p:grpSp>
        <p:nvGrpSpPr>
          <p:cNvPr name="Group 24" id="24"/>
          <p:cNvGrpSpPr/>
          <p:nvPr/>
        </p:nvGrpSpPr>
        <p:grpSpPr>
          <a:xfrm rot="0">
            <a:off x="754708" y="2227557"/>
            <a:ext cx="3584210" cy="2290956"/>
            <a:chOff x="0" y="0"/>
            <a:chExt cx="4778947" cy="3054609"/>
          </a:xfrm>
        </p:grpSpPr>
        <p:pic>
          <p:nvPicPr>
            <p:cNvPr name="Picture 25" id="25"/>
            <p:cNvPicPr>
              <a:picLocks noChangeAspect="true"/>
            </p:cNvPicPr>
            <p:nvPr/>
          </p:nvPicPr>
          <p:blipFill>
            <a:blip r:embed="rId6"/>
            <a:srcRect l="0" t="2121" r="0" b="2121"/>
            <a:stretch>
              <a:fillRect/>
            </a:stretch>
          </p:blipFill>
          <p:spPr>
            <a:xfrm flipH="false" flipV="false">
              <a:off x="0" y="0"/>
              <a:ext cx="4778947" cy="3054609"/>
            </a:xfrm>
            <a:prstGeom prst="rect">
              <a:avLst/>
            </a:prstGeom>
          </p:spPr>
        </p:pic>
      </p:grpSp>
      <p:sp>
        <p:nvSpPr>
          <p:cNvPr name="TextBox 26" id="26"/>
          <p:cNvSpPr txBox="true"/>
          <p:nvPr/>
        </p:nvSpPr>
        <p:spPr>
          <a:xfrm rot="0">
            <a:off x="2497259" y="580704"/>
            <a:ext cx="13293482" cy="962667"/>
          </a:xfrm>
          <a:prstGeom prst="rect">
            <a:avLst/>
          </a:prstGeom>
        </p:spPr>
        <p:txBody>
          <a:bodyPr anchor="t" rtlCol="false" tIns="0" lIns="0" bIns="0" rIns="0">
            <a:spAutoFit/>
          </a:bodyPr>
          <a:lstStyle/>
          <a:p>
            <a:pPr algn="ctr">
              <a:lnSpc>
                <a:spcPts val="7480"/>
              </a:lnSpc>
            </a:pPr>
            <a:r>
              <a:rPr lang="en-US" sz="6800">
                <a:solidFill>
                  <a:srgbClr val="FFFFFF"/>
                </a:solidFill>
                <a:latin typeface="Open Sans Extra Bold"/>
              </a:rPr>
              <a:t>FUTURE ENHANCEMENTS</a:t>
            </a:r>
          </a:p>
        </p:txBody>
      </p:sp>
      <p:sp>
        <p:nvSpPr>
          <p:cNvPr name="TextBox 27" id="27"/>
          <p:cNvSpPr txBox="true"/>
          <p:nvPr/>
        </p:nvSpPr>
        <p:spPr>
          <a:xfrm rot="0">
            <a:off x="706960" y="4735194"/>
            <a:ext cx="3580598" cy="408306"/>
          </a:xfrm>
          <a:prstGeom prst="rect">
            <a:avLst/>
          </a:prstGeom>
        </p:spPr>
        <p:txBody>
          <a:bodyPr anchor="t" rtlCol="false" tIns="0" lIns="0" bIns="0" rIns="0">
            <a:spAutoFit/>
          </a:bodyPr>
          <a:lstStyle/>
          <a:p>
            <a:pPr algn="ctr">
              <a:lnSpc>
                <a:spcPts val="3190"/>
              </a:lnSpc>
            </a:pPr>
            <a:r>
              <a:rPr lang="en-US" sz="2900">
                <a:solidFill>
                  <a:srgbClr val="1B1B1B"/>
                </a:solidFill>
                <a:latin typeface="Open Sans Bold"/>
              </a:rPr>
              <a:t>SOCIAL SHARING</a:t>
            </a:r>
          </a:p>
        </p:txBody>
      </p:sp>
      <p:sp>
        <p:nvSpPr>
          <p:cNvPr name="TextBox 28" id="28"/>
          <p:cNvSpPr txBox="true"/>
          <p:nvPr/>
        </p:nvSpPr>
        <p:spPr>
          <a:xfrm rot="0">
            <a:off x="5313292" y="4735194"/>
            <a:ext cx="3580598" cy="808356"/>
          </a:xfrm>
          <a:prstGeom prst="rect">
            <a:avLst/>
          </a:prstGeom>
        </p:spPr>
        <p:txBody>
          <a:bodyPr anchor="t" rtlCol="false" tIns="0" lIns="0" bIns="0" rIns="0">
            <a:spAutoFit/>
          </a:bodyPr>
          <a:lstStyle/>
          <a:p>
            <a:pPr algn="ctr">
              <a:lnSpc>
                <a:spcPts val="3190"/>
              </a:lnSpc>
            </a:pPr>
            <a:r>
              <a:rPr lang="en-US" sz="2900">
                <a:solidFill>
                  <a:srgbClr val="1B1B1B"/>
                </a:solidFill>
                <a:latin typeface="Open Sans Bold"/>
              </a:rPr>
              <a:t>ADVANCED ANALYTICS</a:t>
            </a:r>
          </a:p>
        </p:txBody>
      </p:sp>
      <p:sp>
        <p:nvSpPr>
          <p:cNvPr name="TextBox 29" id="29"/>
          <p:cNvSpPr txBox="true"/>
          <p:nvPr/>
        </p:nvSpPr>
        <p:spPr>
          <a:xfrm rot="0">
            <a:off x="9535677" y="4735194"/>
            <a:ext cx="3580598" cy="808356"/>
          </a:xfrm>
          <a:prstGeom prst="rect">
            <a:avLst/>
          </a:prstGeom>
        </p:spPr>
        <p:txBody>
          <a:bodyPr anchor="t" rtlCol="false" tIns="0" lIns="0" bIns="0" rIns="0">
            <a:spAutoFit/>
          </a:bodyPr>
          <a:lstStyle/>
          <a:p>
            <a:pPr algn="ctr">
              <a:lnSpc>
                <a:spcPts val="3190"/>
              </a:lnSpc>
            </a:pPr>
            <a:r>
              <a:rPr lang="en-US" sz="2900">
                <a:solidFill>
                  <a:srgbClr val="1B1B1B"/>
                </a:solidFill>
                <a:latin typeface="Open Sans Bold"/>
              </a:rPr>
              <a:t>ENHANCED PERSONALIZATION</a:t>
            </a:r>
          </a:p>
        </p:txBody>
      </p:sp>
      <p:sp>
        <p:nvSpPr>
          <p:cNvPr name="TextBox 30" id="30"/>
          <p:cNvSpPr txBox="true"/>
          <p:nvPr/>
        </p:nvSpPr>
        <p:spPr>
          <a:xfrm rot="0">
            <a:off x="14000442" y="4735194"/>
            <a:ext cx="3580598" cy="808356"/>
          </a:xfrm>
          <a:prstGeom prst="rect">
            <a:avLst/>
          </a:prstGeom>
        </p:spPr>
        <p:txBody>
          <a:bodyPr anchor="t" rtlCol="false" tIns="0" lIns="0" bIns="0" rIns="0">
            <a:spAutoFit/>
          </a:bodyPr>
          <a:lstStyle/>
          <a:p>
            <a:pPr algn="ctr">
              <a:lnSpc>
                <a:spcPts val="3190"/>
              </a:lnSpc>
            </a:pPr>
            <a:r>
              <a:rPr lang="en-US" sz="2900">
                <a:solidFill>
                  <a:srgbClr val="1B1B1B"/>
                </a:solidFill>
                <a:latin typeface="Open Sans Bold"/>
              </a:rPr>
              <a:t>COMMUNITY FEATURES</a:t>
            </a:r>
          </a:p>
        </p:txBody>
      </p:sp>
      <p:sp>
        <p:nvSpPr>
          <p:cNvPr name="TextBox 31" id="31"/>
          <p:cNvSpPr txBox="true"/>
          <p:nvPr/>
        </p:nvSpPr>
        <p:spPr>
          <a:xfrm rot="0">
            <a:off x="759347" y="5278455"/>
            <a:ext cx="3580598" cy="2676525"/>
          </a:xfrm>
          <a:prstGeom prst="rect">
            <a:avLst/>
          </a:prstGeom>
        </p:spPr>
        <p:txBody>
          <a:bodyPr anchor="t" rtlCol="false" tIns="0" lIns="0" bIns="0" rIns="0">
            <a:spAutoFit/>
          </a:bodyPr>
          <a:lstStyle/>
          <a:p>
            <a:pPr algn="ctr">
              <a:lnSpc>
                <a:spcPts val="3000"/>
              </a:lnSpc>
            </a:pPr>
            <a:r>
              <a:rPr lang="en-US" sz="2500" spc="75">
                <a:solidFill>
                  <a:srgbClr val="1B1B1B"/>
                </a:solidFill>
                <a:latin typeface="Open Sans"/>
              </a:rPr>
              <a:t>Enable users to share their eco-friendly achievements and challenges with friends and family via social media platforms.</a:t>
            </a:r>
          </a:p>
        </p:txBody>
      </p:sp>
      <p:sp>
        <p:nvSpPr>
          <p:cNvPr name="TextBox 32" id="32"/>
          <p:cNvSpPr txBox="true"/>
          <p:nvPr/>
        </p:nvSpPr>
        <p:spPr>
          <a:xfrm rot="0">
            <a:off x="5203895" y="5664936"/>
            <a:ext cx="3580598" cy="2295525"/>
          </a:xfrm>
          <a:prstGeom prst="rect">
            <a:avLst/>
          </a:prstGeom>
        </p:spPr>
        <p:txBody>
          <a:bodyPr anchor="t" rtlCol="false" tIns="0" lIns="0" bIns="0" rIns="0">
            <a:spAutoFit/>
          </a:bodyPr>
          <a:lstStyle/>
          <a:p>
            <a:pPr algn="ctr">
              <a:lnSpc>
                <a:spcPts val="3000"/>
              </a:lnSpc>
            </a:pPr>
            <a:r>
              <a:rPr lang="en-US" sz="2500" spc="75">
                <a:solidFill>
                  <a:srgbClr val="1B1B1B"/>
                </a:solidFill>
                <a:latin typeface="Open Sans"/>
              </a:rPr>
              <a:t>Implement advanced analytics tools to track user behavior, engagement metrics, and environmental impact over time.</a:t>
            </a:r>
          </a:p>
        </p:txBody>
      </p:sp>
      <p:sp>
        <p:nvSpPr>
          <p:cNvPr name="TextBox 33" id="33"/>
          <p:cNvSpPr txBox="true"/>
          <p:nvPr/>
        </p:nvSpPr>
        <p:spPr>
          <a:xfrm rot="0">
            <a:off x="9535677" y="5664936"/>
            <a:ext cx="3580598" cy="2676525"/>
          </a:xfrm>
          <a:prstGeom prst="rect">
            <a:avLst/>
          </a:prstGeom>
        </p:spPr>
        <p:txBody>
          <a:bodyPr anchor="t" rtlCol="false" tIns="0" lIns="0" bIns="0" rIns="0">
            <a:spAutoFit/>
          </a:bodyPr>
          <a:lstStyle/>
          <a:p>
            <a:pPr algn="ctr">
              <a:lnSpc>
                <a:spcPts val="3000"/>
              </a:lnSpc>
            </a:pPr>
            <a:r>
              <a:rPr lang="en-US" sz="2500" spc="75">
                <a:solidFill>
                  <a:srgbClr val="1B1B1B"/>
                </a:solidFill>
                <a:latin typeface="Open Sans"/>
              </a:rPr>
              <a:t>Further personalize user experiences with AI-driven recommendations and challenges tailored to individual interests and habits.</a:t>
            </a:r>
          </a:p>
        </p:txBody>
      </p:sp>
      <p:sp>
        <p:nvSpPr>
          <p:cNvPr name="TextBox 34" id="34"/>
          <p:cNvSpPr txBox="true"/>
          <p:nvPr/>
        </p:nvSpPr>
        <p:spPr>
          <a:xfrm rot="0">
            <a:off x="14000442" y="5664936"/>
            <a:ext cx="3580598" cy="1914525"/>
          </a:xfrm>
          <a:prstGeom prst="rect">
            <a:avLst/>
          </a:prstGeom>
        </p:spPr>
        <p:txBody>
          <a:bodyPr anchor="t" rtlCol="false" tIns="0" lIns="0" bIns="0" rIns="0">
            <a:spAutoFit/>
          </a:bodyPr>
          <a:lstStyle/>
          <a:p>
            <a:pPr algn="ctr">
              <a:lnSpc>
                <a:spcPts val="3000"/>
              </a:lnSpc>
            </a:pPr>
            <a:r>
              <a:rPr lang="en-US" sz="2500" spc="75">
                <a:solidFill>
                  <a:srgbClr val="1B1B1B"/>
                </a:solidFill>
                <a:latin typeface="Open Sans"/>
              </a:rPr>
              <a:t>Expand community features with forums, discussion boards, and user-generated content sections.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DAGGoGQy68Q</dc:identifier>
  <dcterms:modified xsi:type="dcterms:W3CDTF">2011-08-01T06:04:30Z</dcterms:modified>
  <cp:revision>1</cp:revision>
  <dc:title>Green Bold Photocentric Zero Waste Lifestyle Sustainability Presentation</dc:title>
</cp:coreProperties>
</file>